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32"/>
  </p:notesMasterIdLst>
  <p:sldIdLst>
    <p:sldId id="298" r:id="rId2"/>
    <p:sldId id="333" r:id="rId3"/>
    <p:sldId id="324" r:id="rId4"/>
    <p:sldId id="325" r:id="rId5"/>
    <p:sldId id="396" r:id="rId6"/>
    <p:sldId id="398" r:id="rId7"/>
    <p:sldId id="397" r:id="rId8"/>
    <p:sldId id="326" r:id="rId9"/>
    <p:sldId id="408" r:id="rId10"/>
    <p:sldId id="409" r:id="rId11"/>
    <p:sldId id="410" r:id="rId12"/>
    <p:sldId id="399" r:id="rId13"/>
    <p:sldId id="400" r:id="rId14"/>
    <p:sldId id="393" r:id="rId15"/>
    <p:sldId id="401" r:id="rId16"/>
    <p:sldId id="402" r:id="rId17"/>
    <p:sldId id="403" r:id="rId18"/>
    <p:sldId id="394" r:id="rId19"/>
    <p:sldId id="411" r:id="rId20"/>
    <p:sldId id="412" r:id="rId21"/>
    <p:sldId id="413" r:id="rId22"/>
    <p:sldId id="414" r:id="rId23"/>
    <p:sldId id="415" r:id="rId24"/>
    <p:sldId id="395" r:id="rId25"/>
    <p:sldId id="344" r:id="rId26"/>
    <p:sldId id="343" r:id="rId27"/>
    <p:sldId id="416" r:id="rId28"/>
    <p:sldId id="417" r:id="rId29"/>
    <p:sldId id="418" r:id="rId30"/>
    <p:sldId id="383" r:id="rId31"/>
  </p:sldIdLst>
  <p:sldSz cx="12192000" cy="6858000"/>
  <p:notesSz cx="6858000" cy="9144000"/>
  <p:custDataLst>
    <p:tags r:id="rId3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505F2C04-C923-438B-8C0F-E0CD2BADF298}">
      <wppc:fontMiss xmlns="" xmlns:wppc="http://www.wps.cn/officeDocument/PresentationCustomData" type="true"/>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CAAD"/>
    <a:srgbClr val="9DC3E6"/>
    <a:srgbClr val="EAE0FF"/>
    <a:srgbClr val="FCE6D0"/>
    <a:srgbClr val="F96841"/>
    <a:srgbClr val="C3C0C0"/>
    <a:srgbClr val="AFABAB"/>
    <a:srgbClr val="C299E8"/>
    <a:srgbClr val="E84140"/>
    <a:srgbClr val="1271E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E3FDE45-AF77-4B5C-9715-49D594BDF05E}" styleName="浅色样式 1 - 强调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2DE63D5-997A-4646-A377-4702673A728D}" styleName="浅色样式 2 - 强调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173" autoAdjust="0"/>
    <p:restoredTop sz="82376"/>
  </p:normalViewPr>
  <p:slideViewPr>
    <p:cSldViewPr snapToGrid="0">
      <p:cViewPr varScale="1">
        <p:scale>
          <a:sx n="127" d="100"/>
          <a:sy n="127" d="100"/>
        </p:scale>
        <p:origin x="832" y="192"/>
      </p:cViewPr>
      <p:guideLst/>
    </p:cSldViewPr>
  </p:slideViewPr>
  <p:notesTextViewPr>
    <p:cViewPr>
      <p:scale>
        <a:sx n="3" d="2"/>
        <a:sy n="3" d="2"/>
      </p:scale>
      <p:origin x="0" y="0"/>
    </p:cViewPr>
  </p:notesTextViewPr>
  <p:sorterViewPr>
    <p:cViewPr>
      <p:scale>
        <a:sx n="125" d="100"/>
        <a:sy n="12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0.png>
</file>

<file path=ppt/media/image11.png>
</file>

<file path=ppt/media/image12.png>
</file>

<file path=ppt/media/image13.tiff>
</file>

<file path=ppt/media/image14.png>
</file>

<file path=ppt/media/image15.png>
</file>

<file path=ppt/media/image16.png>
</file>

<file path=ppt/media/image17.png>
</file>

<file path=ppt/media/image18.tiff>
</file>

<file path=ppt/media/image19.png>
</file>

<file path=ppt/media/image20.tiff>
</file>

<file path=ppt/media/image21.png>
</file>

<file path=ppt/media/image22.png>
</file>

<file path=ppt/media/image23.png>
</file>

<file path=ppt/media/image24.png>
</file>

<file path=ppt/media/image25.png>
</file>

<file path=ppt/media/image26.png>
</file>

<file path=ppt/media/image27.png>
</file>

<file path=ppt/media/image4.png>
</file>

<file path=ppt/media/image5.png>
</file>

<file path=ppt/media/image6.pn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6D8963-CFCD-4740-AF60-049850373CDF}" type="datetimeFigureOut">
              <a:rPr lang="zh-CN" altLang="en-US" smtClean="0"/>
              <a:t>2020/6/23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E6FDB6-6D2B-46C1-9FA1-D82906A37C3A}"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11</a:t>
            </a:fld>
            <a:endParaRPr lang="zh-CN" altLang="en-US"/>
          </a:p>
        </p:txBody>
      </p:sp>
    </p:spTree>
    <p:extLst>
      <p:ext uri="{BB962C8B-B14F-4D97-AF65-F5344CB8AC3E}">
        <p14:creationId xmlns:p14="http://schemas.microsoft.com/office/powerpoint/2010/main" val="16495465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a:t>
            </a:r>
            <a:r>
              <a:rPr kumimoji="1" lang="en-US" altLang="zh-CN" dirty="0"/>
              <a:t>1</a:t>
            </a:r>
            <a:r>
              <a:rPr kumimoji="1" lang="zh-CN" altLang="en-US" dirty="0"/>
              <a:t>）相比于传统的机器阅读理解方法，</a:t>
            </a:r>
            <a:r>
              <a:rPr kumimoji="1" lang="en-US" altLang="zh-CN" dirty="0"/>
              <a:t>BERT</a:t>
            </a:r>
            <a:r>
              <a:rPr kumimoji="1" lang="zh-CN" altLang="en-US" dirty="0"/>
              <a:t>提升效果显著</a:t>
            </a:r>
            <a:endParaRPr kumimoji="1" lang="en-US" altLang="zh-CN" dirty="0"/>
          </a:p>
          <a:p>
            <a:r>
              <a:rPr kumimoji="1" lang="zh-CN" altLang="en-US" dirty="0"/>
              <a:t>（</a:t>
            </a:r>
            <a:r>
              <a:rPr kumimoji="1" lang="en-US" altLang="zh-CN" dirty="0"/>
              <a:t>2</a:t>
            </a:r>
            <a:r>
              <a:rPr kumimoji="1" lang="zh-CN" altLang="en-US" dirty="0"/>
              <a:t>）就</a:t>
            </a:r>
            <a:r>
              <a:rPr kumimoji="1" lang="en-US" altLang="zh-CN" dirty="0"/>
              <a:t>BERT</a:t>
            </a:r>
            <a:r>
              <a:rPr kumimoji="1" lang="zh-CN" altLang="en-US" dirty="0"/>
              <a:t>而言，</a:t>
            </a:r>
            <a:r>
              <a:rPr kumimoji="1" lang="en-US" altLang="zh-CN" dirty="0"/>
              <a:t>BERT</a:t>
            </a:r>
            <a:r>
              <a:rPr kumimoji="1" lang="zh-CN" altLang="en-US" dirty="0"/>
              <a:t> </a:t>
            </a:r>
            <a:r>
              <a:rPr kumimoji="1" lang="en-US" altLang="zh-CN" dirty="0"/>
              <a:t>large</a:t>
            </a:r>
            <a:r>
              <a:rPr kumimoji="1" lang="zh-CN" altLang="en-US" dirty="0"/>
              <a:t>相比于</a:t>
            </a:r>
            <a:r>
              <a:rPr kumimoji="1" lang="en-US" altLang="zh-CN" dirty="0"/>
              <a:t>BERT</a:t>
            </a:r>
            <a:r>
              <a:rPr kumimoji="1" lang="zh-CN" altLang="en-US" dirty="0"/>
              <a:t> </a:t>
            </a:r>
            <a:r>
              <a:rPr kumimoji="1" lang="en-US" altLang="zh-CN" dirty="0"/>
              <a:t>base</a:t>
            </a:r>
            <a:r>
              <a:rPr kumimoji="1" lang="zh-CN" altLang="en-US" dirty="0"/>
              <a:t>的效果提升也很显著</a:t>
            </a:r>
            <a:endParaRPr kumimoji="1" lang="en-US" altLang="zh-CN" dirty="0"/>
          </a:p>
          <a:p>
            <a:r>
              <a:rPr kumimoji="1" lang="zh-CN" altLang="en-US" dirty="0"/>
              <a:t>（</a:t>
            </a:r>
            <a:r>
              <a:rPr kumimoji="1" lang="en-US" altLang="zh-CN" dirty="0"/>
              <a:t>3</a:t>
            </a:r>
            <a:r>
              <a:rPr kumimoji="1" lang="zh-CN" altLang="en-US" dirty="0"/>
              <a:t>）大量的无标注文本已经包含了部分外部知识信息</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a:t>
            </a:r>
            <a:r>
              <a:rPr kumimoji="1" lang="en-US" altLang="zh-CN" dirty="0"/>
              <a:t>4</a:t>
            </a:r>
            <a:r>
              <a:rPr kumimoji="1" lang="zh-CN" altLang="en-US" dirty="0"/>
              <a:t>）更大的模型</a:t>
            </a:r>
            <a:r>
              <a:rPr kumimoji="1" lang="en-US" altLang="zh-CN" dirty="0"/>
              <a:t>+</a:t>
            </a:r>
            <a:r>
              <a:rPr kumimoji="1" lang="zh-CN" altLang="en-US" dirty="0"/>
              <a:t>更多的数据</a:t>
            </a:r>
            <a:r>
              <a:rPr kumimoji="1" lang="en-US" altLang="zh-CN" dirty="0"/>
              <a:t>+</a:t>
            </a:r>
            <a:r>
              <a:rPr kumimoji="1" lang="zh-CN" altLang="en-US" dirty="0"/>
              <a:t>强大的算力</a:t>
            </a:r>
            <a:r>
              <a:rPr kumimoji="1" lang="en-US" altLang="zh-CN" dirty="0"/>
              <a:t>---&gt;</a:t>
            </a:r>
            <a:r>
              <a:rPr kumimoji="1" lang="zh-CN" altLang="en-US" dirty="0"/>
              <a:t>更好的效果，然而这条路似乎没有尽头！！！</a:t>
            </a:r>
          </a:p>
          <a:p>
            <a:endParaRPr kumimoji="1" lang="zh-CN" altLang="en-US" dirty="0"/>
          </a:p>
        </p:txBody>
      </p:sp>
      <p:sp>
        <p:nvSpPr>
          <p:cNvPr id="4" name="灯片编号占位符 3"/>
          <p:cNvSpPr>
            <a:spLocks noGrp="1"/>
          </p:cNvSpPr>
          <p:nvPr>
            <p:ph type="sldNum" sz="quarter" idx="5"/>
          </p:nvPr>
        </p:nvSpPr>
        <p:spPr/>
        <p:txBody>
          <a:bodyPr/>
          <a:lstStyle/>
          <a:p>
            <a:fld id="{E9E6FDB6-6D2B-46C1-9FA1-D82906A37C3A}" type="slidenum">
              <a:rPr lang="zh-CN" altLang="en-US" smtClean="0"/>
              <a:t>13</a:t>
            </a:fld>
            <a:endParaRPr lang="zh-CN" altLang="en-US"/>
          </a:p>
        </p:txBody>
      </p:sp>
    </p:spTree>
    <p:extLst>
      <p:ext uri="{BB962C8B-B14F-4D97-AF65-F5344CB8AC3E}">
        <p14:creationId xmlns:p14="http://schemas.microsoft.com/office/powerpoint/2010/main" val="13141254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14</a:t>
            </a:fld>
            <a:endParaRPr lang="zh-CN" altLang="en-US"/>
          </a:p>
        </p:txBody>
      </p:sp>
    </p:spTree>
    <p:extLst>
      <p:ext uri="{BB962C8B-B14F-4D97-AF65-F5344CB8AC3E}">
        <p14:creationId xmlns:p14="http://schemas.microsoft.com/office/powerpoint/2010/main" val="39259110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因此，我们考虑采用显示引入外部知识的方法：将外部知识表示成向量，在</a:t>
            </a:r>
            <a:r>
              <a:rPr kumimoji="1" lang="en-US" altLang="zh-CN" dirty="0"/>
              <a:t>BERT</a:t>
            </a:r>
            <a:r>
              <a:rPr kumimoji="1" lang="zh-CN" altLang="en-US" dirty="0"/>
              <a:t>的基础之上，利用</a:t>
            </a:r>
            <a:r>
              <a:rPr kumimoji="1" lang="en-US" altLang="zh-CN" dirty="0"/>
              <a:t>Attention</a:t>
            </a:r>
            <a:r>
              <a:rPr kumimoji="1" lang="zh-CN" altLang="en-US" dirty="0"/>
              <a:t>机制引入，这就有了我们的</a:t>
            </a:r>
            <a:r>
              <a:rPr kumimoji="1" lang="en-US" altLang="zh-CN" dirty="0"/>
              <a:t>FS-NET</a:t>
            </a:r>
            <a:r>
              <a:rPr kumimoji="1" lang="zh-CN" altLang="en-US" dirty="0"/>
              <a:t>模型</a:t>
            </a:r>
            <a:endParaRPr kumimoji="1" lang="en-US" altLang="zh-CN" dirty="0"/>
          </a:p>
          <a:p>
            <a:r>
              <a:rPr kumimoji="1" lang="en-US" altLang="zh-CN" dirty="0"/>
              <a:t>FS-NET</a:t>
            </a:r>
            <a:r>
              <a:rPr kumimoji="1" lang="zh-CN" altLang="en-US" dirty="0"/>
              <a:t>模型有四部分：</a:t>
            </a:r>
            <a:endParaRPr kumimoji="1" lang="en-US" altLang="zh-CN" dirty="0"/>
          </a:p>
          <a:p>
            <a:r>
              <a:rPr lang="zh-CN" altLang="en" sz="1200" kern="1200" dirty="0">
                <a:solidFill>
                  <a:schemeClr val="tx1"/>
                </a:solidFill>
                <a:effectLst/>
                <a:latin typeface="+mn-lt"/>
                <a:ea typeface="+mn-ea"/>
                <a:cs typeface="+mn-cs"/>
              </a:rPr>
              <a:t>（</a:t>
            </a:r>
            <a:r>
              <a:rPr lang="en" altLang="zh-CN" sz="1200" kern="1200" dirty="0">
                <a:solidFill>
                  <a:schemeClr val="tx1"/>
                </a:solidFill>
                <a:effectLst/>
                <a:latin typeface="+mn-lt"/>
                <a:ea typeface="+mn-ea"/>
                <a:cs typeface="+mn-cs"/>
              </a:rPr>
              <a:t>1</a:t>
            </a:r>
            <a:r>
              <a:rPr lang="zh-CN" altLang="en" sz="1200" kern="1200" dirty="0">
                <a:solidFill>
                  <a:schemeClr val="tx1"/>
                </a:solidFill>
                <a:effectLst/>
                <a:latin typeface="+mn-lt"/>
                <a:ea typeface="+mn-ea"/>
                <a:cs typeface="+mn-cs"/>
              </a:rPr>
              <a:t>） </a:t>
            </a:r>
            <a:r>
              <a:rPr lang="en" altLang="zh-CN" sz="1200" kern="1200" dirty="0">
                <a:solidFill>
                  <a:schemeClr val="tx1"/>
                </a:solidFill>
                <a:effectLst/>
                <a:latin typeface="+mn-lt"/>
                <a:ea typeface="+mn-ea"/>
                <a:cs typeface="+mn-cs"/>
              </a:rPr>
              <a:t>BERT Encoding layer</a:t>
            </a:r>
            <a:r>
              <a:rPr lang="zh-CN" altLang="e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计算</a:t>
            </a:r>
            <a:r>
              <a:rPr lang="en" altLang="zh-CN" sz="1200" kern="1200" dirty="0">
                <a:solidFill>
                  <a:schemeClr val="tx1"/>
                </a:solidFill>
                <a:effectLst/>
                <a:latin typeface="+mn-lt"/>
                <a:ea typeface="+mn-ea"/>
                <a:cs typeface="+mn-cs"/>
              </a:rPr>
              <a:t>question </a:t>
            </a:r>
            <a:r>
              <a:rPr lang="zh-CN" altLang="en-US" sz="1200" kern="1200" dirty="0">
                <a:solidFill>
                  <a:schemeClr val="tx1"/>
                </a:solidFill>
                <a:effectLst/>
                <a:latin typeface="+mn-lt"/>
                <a:ea typeface="+mn-ea"/>
                <a:cs typeface="+mn-cs"/>
              </a:rPr>
              <a:t>和</a:t>
            </a:r>
            <a:r>
              <a:rPr lang="en" altLang="zh-CN" sz="1200" kern="1200" dirty="0">
                <a:solidFill>
                  <a:schemeClr val="tx1"/>
                </a:solidFill>
                <a:effectLst/>
                <a:latin typeface="+mn-lt"/>
                <a:ea typeface="+mn-ea"/>
                <a:cs typeface="+mn-cs"/>
              </a:rPr>
              <a:t>passage</a:t>
            </a:r>
            <a:r>
              <a:rPr lang="zh-CN" altLang="en-US" sz="1200" kern="1200" dirty="0">
                <a:solidFill>
                  <a:schemeClr val="tx1"/>
                </a:solidFill>
                <a:effectLst/>
                <a:latin typeface="+mn-lt"/>
                <a:ea typeface="+mn-ea"/>
                <a:cs typeface="+mn-cs"/>
              </a:rPr>
              <a:t>的深度文本表示</a:t>
            </a:r>
            <a:r>
              <a:rPr lang="en-US" altLang="zh-CN" sz="1200" kern="1200" dirty="0">
                <a:solidFill>
                  <a:schemeClr val="tx1"/>
                </a:solidFill>
                <a:effectLst/>
                <a:latin typeface="+mn-lt"/>
                <a:ea typeface="+mn-ea"/>
                <a:cs typeface="+mn-cs"/>
              </a:rPr>
              <a:t>, &lt;CLS&gt;question&lt;SEP&gt;passage&lt;SEP&gt;</a:t>
            </a:r>
            <a:endParaRPr lang="zh-CN" altLang="en-US"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2</a:t>
            </a:r>
            <a:r>
              <a:rPr lang="zh-CN" altLang="en-US" sz="1200" kern="1200" dirty="0">
                <a:solidFill>
                  <a:schemeClr val="tx1"/>
                </a:solidFill>
                <a:effectLst/>
                <a:latin typeface="+mn-lt"/>
                <a:ea typeface="+mn-ea"/>
                <a:cs typeface="+mn-cs"/>
              </a:rPr>
              <a:t>） </a:t>
            </a:r>
            <a:r>
              <a:rPr lang="en" altLang="zh-CN" sz="1200" kern="1200" dirty="0">
                <a:solidFill>
                  <a:schemeClr val="tx1"/>
                </a:solidFill>
                <a:effectLst/>
                <a:latin typeface="+mn-lt"/>
                <a:ea typeface="+mn-ea"/>
                <a:cs typeface="+mn-cs"/>
              </a:rPr>
              <a:t>Knowledge Integration layer</a:t>
            </a:r>
            <a:r>
              <a:rPr lang="zh-CN" altLang="e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从知识库</a:t>
            </a:r>
            <a:r>
              <a:rPr lang="en" altLang="zh-CN" sz="1200" kern="1200" dirty="0">
                <a:solidFill>
                  <a:schemeClr val="tx1"/>
                </a:solidFill>
                <a:effectLst/>
                <a:latin typeface="+mn-lt"/>
                <a:ea typeface="+mn-ea"/>
                <a:cs typeface="+mn-cs"/>
              </a:rPr>
              <a:t>KB</a:t>
            </a:r>
            <a:r>
              <a:rPr lang="zh-CN" altLang="en-US" sz="1200" kern="1200" dirty="0">
                <a:solidFill>
                  <a:schemeClr val="tx1"/>
                </a:solidFill>
                <a:effectLst/>
                <a:latin typeface="+mn-lt"/>
                <a:ea typeface="+mn-ea"/>
                <a:cs typeface="+mn-cs"/>
              </a:rPr>
              <a:t>中选择融合需要的知识向量</a:t>
            </a:r>
          </a:p>
          <a:p>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3</a:t>
            </a:r>
            <a:r>
              <a:rPr lang="zh-CN" altLang="en-US" sz="1200" kern="1200" dirty="0">
                <a:solidFill>
                  <a:schemeClr val="tx1"/>
                </a:solidFill>
                <a:effectLst/>
                <a:latin typeface="+mn-lt"/>
                <a:ea typeface="+mn-ea"/>
                <a:cs typeface="+mn-cs"/>
              </a:rPr>
              <a:t>） </a:t>
            </a:r>
            <a:r>
              <a:rPr lang="en" altLang="zh-CN" sz="1200" kern="1200" dirty="0">
                <a:solidFill>
                  <a:schemeClr val="tx1"/>
                </a:solidFill>
                <a:effectLst/>
                <a:latin typeface="+mn-lt"/>
                <a:ea typeface="+mn-ea"/>
                <a:cs typeface="+mn-cs"/>
              </a:rPr>
              <a:t>Self-Matching layer</a:t>
            </a:r>
            <a:r>
              <a:rPr lang="zh-CN" altLang="e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融合</a:t>
            </a:r>
            <a:r>
              <a:rPr lang="en" altLang="zh-CN" sz="1200" kern="1200" dirty="0">
                <a:solidFill>
                  <a:schemeClr val="tx1"/>
                </a:solidFill>
                <a:effectLst/>
                <a:latin typeface="+mn-lt"/>
                <a:ea typeface="+mn-ea"/>
                <a:cs typeface="+mn-cs"/>
              </a:rPr>
              <a:t>BERT</a:t>
            </a:r>
            <a:r>
              <a:rPr lang="zh-CN" altLang="en-US" sz="1200" kern="1200" dirty="0">
                <a:solidFill>
                  <a:schemeClr val="tx1"/>
                </a:solidFill>
                <a:effectLst/>
                <a:latin typeface="+mn-lt"/>
                <a:ea typeface="+mn-ea"/>
                <a:cs typeface="+mn-cs"/>
              </a:rPr>
              <a:t>和</a:t>
            </a:r>
            <a:r>
              <a:rPr lang="en" altLang="zh-CN" sz="1200" kern="1200" dirty="0">
                <a:solidFill>
                  <a:schemeClr val="tx1"/>
                </a:solidFill>
                <a:effectLst/>
                <a:latin typeface="+mn-lt"/>
                <a:ea typeface="+mn-ea"/>
                <a:cs typeface="+mn-cs"/>
              </a:rPr>
              <a:t>KB</a:t>
            </a:r>
            <a:r>
              <a:rPr lang="zh-CN" altLang="en-US" sz="1200" kern="1200" dirty="0">
                <a:solidFill>
                  <a:schemeClr val="tx1"/>
                </a:solidFill>
                <a:effectLst/>
                <a:latin typeface="+mn-lt"/>
                <a:ea typeface="+mn-ea"/>
                <a:cs typeface="+mn-cs"/>
              </a:rPr>
              <a:t>的表示</a:t>
            </a:r>
          </a:p>
          <a:p>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4</a:t>
            </a:r>
            <a:r>
              <a:rPr lang="zh-CN" altLang="en-US" sz="1200" kern="1200" dirty="0">
                <a:solidFill>
                  <a:schemeClr val="tx1"/>
                </a:solidFill>
                <a:effectLst/>
                <a:latin typeface="+mn-lt"/>
                <a:ea typeface="+mn-ea"/>
                <a:cs typeface="+mn-cs"/>
              </a:rPr>
              <a:t>） </a:t>
            </a:r>
            <a:r>
              <a:rPr lang="en" altLang="zh-CN" sz="1200" kern="1200" dirty="0">
                <a:solidFill>
                  <a:schemeClr val="tx1"/>
                </a:solidFill>
                <a:effectLst/>
                <a:latin typeface="+mn-lt"/>
                <a:ea typeface="+mn-ea"/>
                <a:cs typeface="+mn-cs"/>
              </a:rPr>
              <a:t>Output layer</a:t>
            </a:r>
            <a:r>
              <a:rPr lang="zh-CN" altLang="e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预测答案的起始位置和终止位置</a:t>
            </a:r>
          </a:p>
        </p:txBody>
      </p:sp>
      <p:sp>
        <p:nvSpPr>
          <p:cNvPr id="4" name="灯片编号占位符 3"/>
          <p:cNvSpPr>
            <a:spLocks noGrp="1"/>
          </p:cNvSpPr>
          <p:nvPr>
            <p:ph type="sldNum" sz="quarter" idx="5"/>
          </p:nvPr>
        </p:nvSpPr>
        <p:spPr/>
        <p:txBody>
          <a:bodyPr/>
          <a:lstStyle/>
          <a:p>
            <a:fld id="{E9E6FDB6-6D2B-46C1-9FA1-D82906A37C3A}" type="slidenum">
              <a:rPr lang="zh-CN" altLang="en-US" smtClean="0"/>
              <a:t>15</a:t>
            </a:fld>
            <a:endParaRPr lang="zh-CN" altLang="en-US"/>
          </a:p>
        </p:txBody>
      </p:sp>
    </p:spTree>
    <p:extLst>
      <p:ext uri="{BB962C8B-B14F-4D97-AF65-F5344CB8AC3E}">
        <p14:creationId xmlns:p14="http://schemas.microsoft.com/office/powerpoint/2010/main" val="42059106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我们首先在</a:t>
            </a:r>
            <a:r>
              <a:rPr kumimoji="1" lang="en-US" altLang="zh-CN" dirty="0"/>
              <a:t>BERT</a:t>
            </a:r>
            <a:r>
              <a:rPr kumimoji="1" lang="zh-CN" altLang="en-US" dirty="0"/>
              <a:t> </a:t>
            </a:r>
            <a:r>
              <a:rPr kumimoji="1" lang="en-US" altLang="zh-CN" dirty="0"/>
              <a:t>large</a:t>
            </a:r>
            <a:r>
              <a:rPr kumimoji="1" lang="zh-CN" altLang="en-US" dirty="0"/>
              <a:t>的基础之上实现了</a:t>
            </a:r>
            <a:r>
              <a:rPr kumimoji="1" lang="en-US" altLang="zh-CN" dirty="0"/>
              <a:t>FS-NET</a:t>
            </a:r>
            <a:r>
              <a:rPr kumimoji="1" lang="zh-CN" altLang="en-US" dirty="0"/>
              <a:t>，可以看到：</a:t>
            </a:r>
            <a:endParaRPr kumimoji="1" lang="en-US" altLang="zh-CN" dirty="0"/>
          </a:p>
          <a:p>
            <a:r>
              <a:rPr kumimoji="1" lang="zh-CN" altLang="en-US" dirty="0"/>
              <a:t>（</a:t>
            </a:r>
            <a:r>
              <a:rPr kumimoji="1" lang="en-US" altLang="zh-CN" dirty="0"/>
              <a:t>1</a:t>
            </a:r>
            <a:r>
              <a:rPr kumimoji="1" lang="zh-CN" altLang="en-US" dirty="0"/>
              <a:t>）相比于之前的传统的机器阅读理解方法，提升效果显著</a:t>
            </a:r>
            <a:endParaRPr kumimoji="1" lang="en-US" altLang="zh-CN" dirty="0"/>
          </a:p>
          <a:p>
            <a:r>
              <a:rPr kumimoji="1" lang="zh-CN" altLang="en-US" dirty="0"/>
              <a:t>（</a:t>
            </a:r>
            <a:r>
              <a:rPr kumimoji="1" lang="en-US" altLang="zh-CN" dirty="0"/>
              <a:t>2</a:t>
            </a:r>
            <a:r>
              <a:rPr kumimoji="1" lang="zh-CN" altLang="en-US" dirty="0"/>
              <a:t>）在</a:t>
            </a:r>
            <a:r>
              <a:rPr kumimoji="1" lang="en-US" altLang="zh-CN" dirty="0"/>
              <a:t>BERT</a:t>
            </a:r>
            <a:r>
              <a:rPr kumimoji="1" lang="zh-CN" altLang="en-US" dirty="0"/>
              <a:t> </a:t>
            </a:r>
            <a:r>
              <a:rPr kumimoji="1" lang="en-US" altLang="zh-CN" dirty="0"/>
              <a:t>large</a:t>
            </a:r>
            <a:r>
              <a:rPr kumimoji="1" lang="zh-CN" altLang="en-US" dirty="0"/>
              <a:t>的基础上也有</a:t>
            </a:r>
            <a:r>
              <a:rPr kumimoji="1" lang="en-US" altLang="zh-CN" dirty="0"/>
              <a:t>1.5-2</a:t>
            </a:r>
            <a:r>
              <a:rPr kumimoji="1" lang="zh-CN" altLang="en-US" dirty="0"/>
              <a:t>个点的提升，由此可见</a:t>
            </a:r>
            <a:r>
              <a:rPr kumimoji="1" lang="en-US" altLang="zh-CN" dirty="0"/>
              <a:t>FS-NET</a:t>
            </a:r>
            <a:r>
              <a:rPr kumimoji="1" lang="zh-CN" altLang="en-US" dirty="0"/>
              <a:t>引入外部知识的方法的有效性</a:t>
            </a:r>
            <a:endParaRPr kumimoji="1" lang="en-US" altLang="zh-CN" dirty="0"/>
          </a:p>
          <a:p>
            <a:r>
              <a:rPr kumimoji="1" lang="zh-CN" altLang="en-US" dirty="0"/>
              <a:t>（</a:t>
            </a:r>
            <a:r>
              <a:rPr kumimoji="1" lang="en-US" altLang="zh-CN" dirty="0"/>
              <a:t>3</a:t>
            </a:r>
            <a:r>
              <a:rPr kumimoji="1" lang="zh-CN" altLang="en-US" dirty="0"/>
              <a:t>）引入</a:t>
            </a:r>
            <a:r>
              <a:rPr kumimoji="1" lang="en-US" altLang="zh-CN" dirty="0"/>
              <a:t>wordnet</a:t>
            </a:r>
            <a:r>
              <a:rPr kumimoji="1" lang="zh-CN" altLang="en-US" dirty="0"/>
              <a:t>和引入</a:t>
            </a:r>
            <a:r>
              <a:rPr kumimoji="1" lang="en-US" altLang="zh-CN" dirty="0"/>
              <a:t>nell</a:t>
            </a:r>
            <a:r>
              <a:rPr kumimoji="1" lang="zh-CN" altLang="en-US" dirty="0"/>
              <a:t>都有提升，说明不同的知识库所带来的效果提升也是不一样的</a:t>
            </a:r>
            <a:endParaRPr kumimoji="1" lang="en-US" altLang="zh-CN" dirty="0"/>
          </a:p>
        </p:txBody>
      </p:sp>
      <p:sp>
        <p:nvSpPr>
          <p:cNvPr id="4" name="灯片编号占位符 3"/>
          <p:cNvSpPr>
            <a:spLocks noGrp="1"/>
          </p:cNvSpPr>
          <p:nvPr>
            <p:ph type="sldNum" sz="quarter" idx="5"/>
          </p:nvPr>
        </p:nvSpPr>
        <p:spPr/>
        <p:txBody>
          <a:bodyPr/>
          <a:lstStyle/>
          <a:p>
            <a:fld id="{E9E6FDB6-6D2B-46C1-9FA1-D82906A37C3A}" type="slidenum">
              <a:rPr lang="zh-CN" altLang="en-US" smtClean="0"/>
              <a:t>16</a:t>
            </a:fld>
            <a:endParaRPr lang="zh-CN" altLang="en-US"/>
          </a:p>
        </p:txBody>
      </p:sp>
    </p:spTree>
    <p:extLst>
      <p:ext uri="{BB962C8B-B14F-4D97-AF65-F5344CB8AC3E}">
        <p14:creationId xmlns:p14="http://schemas.microsoft.com/office/powerpoint/2010/main" val="14587265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为了更好的做比较，分别选取了</a:t>
            </a:r>
            <a:r>
              <a:rPr kumimoji="1" lang="en-US" altLang="zh-CN" dirty="0"/>
              <a:t>BERT</a:t>
            </a:r>
            <a:r>
              <a:rPr kumimoji="1" lang="zh-CN" altLang="en-US" dirty="0"/>
              <a:t> </a:t>
            </a:r>
            <a:r>
              <a:rPr kumimoji="1" lang="en-US" altLang="zh-CN" dirty="0"/>
              <a:t>base</a:t>
            </a:r>
            <a:r>
              <a:rPr kumimoji="1" lang="zh-CN" altLang="en-US" dirty="0"/>
              <a:t>和</a:t>
            </a:r>
            <a:r>
              <a:rPr kumimoji="1" lang="en-US" altLang="zh-CN" dirty="0"/>
              <a:t>BERT</a:t>
            </a:r>
            <a:r>
              <a:rPr kumimoji="1" lang="zh-CN" altLang="en-US" dirty="0"/>
              <a:t> </a:t>
            </a:r>
            <a:r>
              <a:rPr kumimoji="1" lang="en-US" altLang="zh-CN" dirty="0"/>
              <a:t>large</a:t>
            </a:r>
            <a:r>
              <a:rPr kumimoji="1" lang="zh-CN" altLang="en-US" dirty="0"/>
              <a:t>作为基础实现</a:t>
            </a:r>
            <a:r>
              <a:rPr kumimoji="1" lang="en-US" altLang="zh-CN" dirty="0"/>
              <a:t>FS-NET</a:t>
            </a:r>
            <a:r>
              <a:rPr kumimoji="1" lang="zh-CN" altLang="en-US" dirty="0"/>
              <a:t>，最终结果如以下两个表所示：</a:t>
            </a:r>
            <a:endParaRPr kumimoji="1" lang="en-US" altLang="zh-CN" dirty="0"/>
          </a:p>
          <a:p>
            <a:r>
              <a:rPr kumimoji="1" lang="zh-CN" altLang="en-US" dirty="0"/>
              <a:t>（</a:t>
            </a:r>
            <a:r>
              <a:rPr kumimoji="1" lang="en-US" altLang="zh-CN" dirty="0"/>
              <a:t>1</a:t>
            </a:r>
            <a:r>
              <a:rPr kumimoji="1" lang="zh-CN" altLang="en-US" dirty="0"/>
              <a:t>）使用</a:t>
            </a:r>
            <a:r>
              <a:rPr kumimoji="1" lang="en-US" altLang="zh-CN" dirty="0"/>
              <a:t>FS-NET</a:t>
            </a:r>
            <a:r>
              <a:rPr kumimoji="1" lang="zh-CN" altLang="en-US" dirty="0"/>
              <a:t>的方法引入外部知识在</a:t>
            </a:r>
            <a:r>
              <a:rPr kumimoji="1" lang="en-US" altLang="zh-CN" dirty="0"/>
              <a:t>BERT</a:t>
            </a:r>
            <a:r>
              <a:rPr kumimoji="1" lang="zh-CN" altLang="en-US" dirty="0"/>
              <a:t> </a:t>
            </a:r>
            <a:r>
              <a:rPr kumimoji="1" lang="en-US" altLang="zh-CN" dirty="0"/>
              <a:t>base</a:t>
            </a:r>
            <a:r>
              <a:rPr kumimoji="1" lang="zh-CN" altLang="en-US" dirty="0"/>
              <a:t>上和</a:t>
            </a:r>
            <a:r>
              <a:rPr kumimoji="1" lang="en-US" altLang="zh-CN" dirty="0"/>
              <a:t>BERT</a:t>
            </a:r>
            <a:r>
              <a:rPr kumimoji="1" lang="zh-CN" altLang="en-US" dirty="0"/>
              <a:t> </a:t>
            </a:r>
            <a:r>
              <a:rPr kumimoji="1" lang="en-US" altLang="zh-CN" dirty="0"/>
              <a:t>large</a:t>
            </a:r>
            <a:r>
              <a:rPr kumimoji="1" lang="zh-CN" altLang="en-US" dirty="0"/>
              <a:t>上都有提升，这更加证明了</a:t>
            </a:r>
            <a:r>
              <a:rPr kumimoji="1" lang="en-US" altLang="zh-CN" dirty="0"/>
              <a:t>FS-NET</a:t>
            </a:r>
            <a:r>
              <a:rPr kumimoji="1" lang="zh-CN" altLang="en-US" dirty="0"/>
              <a:t>引入外部知识的有效性</a:t>
            </a:r>
            <a:endParaRPr kumimoji="1" lang="en-US" altLang="zh-CN" dirty="0"/>
          </a:p>
          <a:p>
            <a:r>
              <a:rPr kumimoji="1" lang="zh-CN" altLang="en-US" dirty="0"/>
              <a:t>（</a:t>
            </a:r>
            <a:r>
              <a:rPr kumimoji="1" lang="en-US" altLang="zh-CN" dirty="0"/>
              <a:t>2</a:t>
            </a:r>
            <a:r>
              <a:rPr kumimoji="1" lang="zh-CN" altLang="en-US" dirty="0"/>
              <a:t>）在</a:t>
            </a:r>
            <a:r>
              <a:rPr kumimoji="1" lang="en-US" altLang="zh-CN" dirty="0"/>
              <a:t>BERT</a:t>
            </a:r>
            <a:r>
              <a:rPr kumimoji="1" lang="zh-CN" altLang="en-US" dirty="0"/>
              <a:t> </a:t>
            </a:r>
            <a:r>
              <a:rPr kumimoji="1" lang="en-US" altLang="zh-CN" dirty="0"/>
              <a:t>base</a:t>
            </a:r>
            <a:r>
              <a:rPr kumimoji="1" lang="zh-CN" altLang="en-US" dirty="0"/>
              <a:t>和</a:t>
            </a:r>
            <a:r>
              <a:rPr kumimoji="1" lang="en-US" altLang="zh-CN" dirty="0"/>
              <a:t>BERT</a:t>
            </a:r>
            <a:r>
              <a:rPr kumimoji="1" lang="zh-CN" altLang="en-US" dirty="0"/>
              <a:t> </a:t>
            </a:r>
            <a:r>
              <a:rPr kumimoji="1" lang="en-US" altLang="zh-CN" dirty="0"/>
              <a:t>large</a:t>
            </a:r>
            <a:r>
              <a:rPr kumimoji="1" lang="zh-CN" altLang="en-US" dirty="0"/>
              <a:t>基础之上，引入</a:t>
            </a:r>
            <a:r>
              <a:rPr kumimoji="1" lang="en-US" altLang="zh-CN" dirty="0"/>
              <a:t>wordnet</a:t>
            </a:r>
            <a:r>
              <a:rPr kumimoji="1" lang="zh-CN" altLang="en-US" dirty="0"/>
              <a:t>提升</a:t>
            </a:r>
            <a:r>
              <a:rPr kumimoji="1" lang="en-US" altLang="zh-CN" dirty="0"/>
              <a:t>1-1.5</a:t>
            </a:r>
            <a:r>
              <a:rPr kumimoji="1" lang="zh-CN" altLang="en-US" dirty="0"/>
              <a:t>个点，引入</a:t>
            </a:r>
            <a:r>
              <a:rPr kumimoji="1" lang="en-US" altLang="zh-CN" dirty="0"/>
              <a:t>NELL</a:t>
            </a:r>
            <a:r>
              <a:rPr kumimoji="1" lang="zh-CN" altLang="en-US" dirty="0"/>
              <a:t>提升</a:t>
            </a:r>
            <a:r>
              <a:rPr kumimoji="1" lang="en-US" altLang="zh-CN" dirty="0"/>
              <a:t>2-3</a:t>
            </a:r>
            <a:r>
              <a:rPr kumimoji="1" lang="zh-CN" altLang="en-US" dirty="0"/>
              <a:t>个点，这也说明</a:t>
            </a:r>
            <a:r>
              <a:rPr kumimoji="1" lang="en-US" altLang="zh-CN" dirty="0"/>
              <a:t>NELL</a:t>
            </a:r>
            <a:r>
              <a:rPr kumimoji="1" lang="zh-CN" altLang="en-US" dirty="0"/>
              <a:t>更适合作为</a:t>
            </a:r>
            <a:r>
              <a:rPr kumimoji="1" lang="en-US" altLang="zh-CN" dirty="0" err="1"/>
              <a:t>ReCoRD</a:t>
            </a:r>
            <a:r>
              <a:rPr kumimoji="1" lang="zh-CN" altLang="en-US" dirty="0"/>
              <a:t>的外部知识库。</a:t>
            </a:r>
            <a:endParaRPr kumimoji="1" lang="en-US" altLang="zh-CN" dirty="0"/>
          </a:p>
          <a:p>
            <a:r>
              <a:rPr kumimoji="1" lang="zh-CN" altLang="en-US" dirty="0"/>
              <a:t>（</a:t>
            </a:r>
            <a:r>
              <a:rPr kumimoji="1" lang="en-US" altLang="zh-CN" dirty="0"/>
              <a:t>3</a:t>
            </a:r>
            <a:r>
              <a:rPr kumimoji="1" lang="zh-CN" altLang="en-US" dirty="0"/>
              <a:t>）</a:t>
            </a:r>
            <a:endParaRPr kumimoji="1" lang="en-US" altLang="zh-CN" dirty="0"/>
          </a:p>
        </p:txBody>
      </p:sp>
      <p:sp>
        <p:nvSpPr>
          <p:cNvPr id="4" name="灯片编号占位符 3"/>
          <p:cNvSpPr>
            <a:spLocks noGrp="1"/>
          </p:cNvSpPr>
          <p:nvPr>
            <p:ph type="sldNum" sz="quarter" idx="5"/>
          </p:nvPr>
        </p:nvSpPr>
        <p:spPr/>
        <p:txBody>
          <a:bodyPr/>
          <a:lstStyle/>
          <a:p>
            <a:fld id="{E9E6FDB6-6D2B-46C1-9FA1-D82906A37C3A}" type="slidenum">
              <a:rPr lang="zh-CN" altLang="en-US" smtClean="0"/>
              <a:t>17</a:t>
            </a:fld>
            <a:endParaRPr lang="zh-CN" altLang="en-US"/>
          </a:p>
        </p:txBody>
      </p:sp>
    </p:spTree>
    <p:extLst>
      <p:ext uri="{BB962C8B-B14F-4D97-AF65-F5344CB8AC3E}">
        <p14:creationId xmlns:p14="http://schemas.microsoft.com/office/powerpoint/2010/main" val="5973118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18</a:t>
            </a:fld>
            <a:endParaRPr lang="zh-CN" altLang="en-US"/>
          </a:p>
        </p:txBody>
      </p:sp>
    </p:spTree>
    <p:extLst>
      <p:ext uri="{BB962C8B-B14F-4D97-AF65-F5344CB8AC3E}">
        <p14:creationId xmlns:p14="http://schemas.microsoft.com/office/powerpoint/2010/main" val="31623615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E9E6FDB6-6D2B-46C1-9FA1-D82906A37C3A}" type="slidenum">
              <a:rPr lang="zh-CN" altLang="en-US" smtClean="0"/>
              <a:t>19</a:t>
            </a:fld>
            <a:endParaRPr lang="zh-CN" altLang="en-US"/>
          </a:p>
        </p:txBody>
      </p:sp>
    </p:spTree>
    <p:extLst>
      <p:ext uri="{BB962C8B-B14F-4D97-AF65-F5344CB8AC3E}">
        <p14:creationId xmlns:p14="http://schemas.microsoft.com/office/powerpoint/2010/main" val="12783833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E9E6FDB6-6D2B-46C1-9FA1-D82906A37C3A}" type="slidenum">
              <a:rPr lang="zh-CN" altLang="en-US" smtClean="0"/>
              <a:t>20</a:t>
            </a:fld>
            <a:endParaRPr lang="zh-CN" altLang="en-US"/>
          </a:p>
        </p:txBody>
      </p:sp>
    </p:spTree>
    <p:extLst>
      <p:ext uri="{BB962C8B-B14F-4D97-AF65-F5344CB8AC3E}">
        <p14:creationId xmlns:p14="http://schemas.microsoft.com/office/powerpoint/2010/main" val="21641254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E9E6FDB6-6D2B-46C1-9FA1-D82906A37C3A}" type="slidenum">
              <a:rPr lang="zh-CN" altLang="en-US" smtClean="0"/>
              <a:t>21</a:t>
            </a:fld>
            <a:endParaRPr lang="zh-CN" altLang="en-US"/>
          </a:p>
        </p:txBody>
      </p:sp>
    </p:spTree>
    <p:extLst>
      <p:ext uri="{BB962C8B-B14F-4D97-AF65-F5344CB8AC3E}">
        <p14:creationId xmlns:p14="http://schemas.microsoft.com/office/powerpoint/2010/main" val="35774759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9E6FDB6-6D2B-46C1-9FA1-D82906A37C3A}"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lvl="0" indent="-228600">
              <a:buAutoNum type="arabicParenBoth"/>
            </a:pPr>
            <a:r>
              <a:rPr lang="zh-CN" altLang="en-US" sz="1200" kern="1200" dirty="0">
                <a:solidFill>
                  <a:schemeClr val="tx1"/>
                </a:solidFill>
                <a:effectLst/>
                <a:latin typeface="+mn-lt"/>
                <a:ea typeface="+mn-ea"/>
                <a:cs typeface="+mn-cs"/>
              </a:rPr>
              <a:t>可以看到我们提出的</a:t>
            </a:r>
            <a:r>
              <a:rPr lang="en" altLang="zh-CN" sz="1200" kern="1200" dirty="0">
                <a:solidFill>
                  <a:schemeClr val="tx1"/>
                </a:solidFill>
                <a:effectLst/>
                <a:latin typeface="+mn-lt"/>
                <a:ea typeface="+mn-ea"/>
                <a:cs typeface="+mn-cs"/>
              </a:rPr>
              <a:t>FSNER-net</a:t>
            </a:r>
            <a:r>
              <a:rPr lang="zh-CN" altLang="en-US" sz="1200" kern="1200" dirty="0">
                <a:solidFill>
                  <a:schemeClr val="tx1"/>
                </a:solidFill>
                <a:effectLst/>
                <a:latin typeface="+mn-lt"/>
                <a:ea typeface="+mn-ea"/>
                <a:cs typeface="+mn-cs"/>
              </a:rPr>
              <a:t>在开发集上的效果，已经远远超过了传统的</a:t>
            </a:r>
            <a:r>
              <a:rPr lang="en" altLang="zh-CN" sz="1200" kern="1200" dirty="0" err="1">
                <a:solidFill>
                  <a:schemeClr val="tx1"/>
                </a:solidFill>
                <a:effectLst/>
                <a:latin typeface="+mn-lt"/>
                <a:ea typeface="+mn-ea"/>
                <a:cs typeface="+mn-cs"/>
              </a:rPr>
              <a:t>QANet</a:t>
            </a:r>
            <a:r>
              <a:rPr lang="zh-CN" altLang="en" sz="1200" kern="1200" dirty="0">
                <a:solidFill>
                  <a:schemeClr val="tx1"/>
                </a:solidFill>
                <a:effectLst/>
                <a:latin typeface="+mn-lt"/>
                <a:ea typeface="+mn-ea"/>
                <a:cs typeface="+mn-cs"/>
              </a:rPr>
              <a:t>、</a:t>
            </a:r>
            <a:r>
              <a:rPr lang="en" altLang="zh-CN" sz="1200" kern="1200" dirty="0" err="1">
                <a:solidFill>
                  <a:schemeClr val="tx1"/>
                </a:solidFill>
                <a:effectLst/>
                <a:latin typeface="+mn-lt"/>
                <a:ea typeface="+mn-ea"/>
                <a:cs typeface="+mn-cs"/>
              </a:rPr>
              <a:t>DocQA</a:t>
            </a:r>
            <a:r>
              <a:rPr lang="en"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包括</a:t>
            </a:r>
            <a:r>
              <a:rPr lang="en" altLang="zh-CN" sz="1200" kern="1200" dirty="0">
                <a:solidFill>
                  <a:schemeClr val="tx1"/>
                </a:solidFill>
                <a:effectLst/>
                <a:latin typeface="+mn-lt"/>
                <a:ea typeface="+mn-ea"/>
                <a:cs typeface="+mn-cs"/>
              </a:rPr>
              <a:t>BERT </a:t>
            </a:r>
            <a:r>
              <a:rPr lang="zh-CN" altLang="en-US" sz="1200" kern="1200" dirty="0">
                <a:solidFill>
                  <a:schemeClr val="tx1"/>
                </a:solidFill>
                <a:effectLst/>
                <a:latin typeface="+mn-lt"/>
                <a:ea typeface="+mn-ea"/>
                <a:cs typeface="+mn-cs"/>
              </a:rPr>
              <a:t>等方法，说明了我们方法的优越性</a:t>
            </a:r>
            <a:endParaRPr lang="en-US"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(2)</a:t>
            </a:r>
            <a:r>
              <a:rPr lang="zh-CN" altLang="en-US" sz="1200" kern="1200" dirty="0">
                <a:solidFill>
                  <a:schemeClr val="tx1"/>
                </a:solidFill>
                <a:effectLst/>
                <a:latin typeface="+mn-lt"/>
                <a:ea typeface="+mn-ea"/>
                <a:cs typeface="+mn-cs"/>
              </a:rPr>
              <a:t>另外相比于强大预训练语言模型</a:t>
            </a:r>
            <a:r>
              <a:rPr lang="en" altLang="zh-CN" sz="1200" kern="1200" dirty="0">
                <a:solidFill>
                  <a:schemeClr val="tx1"/>
                </a:solidFill>
                <a:effectLst/>
                <a:latin typeface="+mn-lt"/>
                <a:ea typeface="+mn-ea"/>
                <a:cs typeface="+mn-cs"/>
              </a:rPr>
              <a:t>BERT-large-</a:t>
            </a:r>
            <a:r>
              <a:rPr lang="en" altLang="zh-CN" sz="1200" kern="1200" dirty="0" err="1">
                <a:solidFill>
                  <a:schemeClr val="tx1"/>
                </a:solidFill>
                <a:effectLst/>
                <a:latin typeface="+mn-lt"/>
                <a:ea typeface="+mn-ea"/>
                <a:cs typeface="+mn-cs"/>
              </a:rPr>
              <a:t>wwm</a:t>
            </a:r>
            <a:r>
              <a:rPr lang="zh-CN" altLang="e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提升效果也很显著，在开发集上</a:t>
            </a:r>
            <a:r>
              <a:rPr lang="en" altLang="zh-CN" sz="1200" kern="1200" dirty="0">
                <a:solidFill>
                  <a:schemeClr val="tx1"/>
                </a:solidFill>
                <a:effectLst/>
                <a:latin typeface="+mn-lt"/>
                <a:ea typeface="+mn-ea"/>
                <a:cs typeface="+mn-cs"/>
              </a:rPr>
              <a:t>EM </a:t>
            </a:r>
            <a:r>
              <a:rPr lang="zh-CN" altLang="en-US" sz="1200" kern="1200" dirty="0">
                <a:solidFill>
                  <a:schemeClr val="tx1"/>
                </a:solidFill>
                <a:effectLst/>
                <a:latin typeface="+mn-lt"/>
                <a:ea typeface="+mn-ea"/>
                <a:cs typeface="+mn-cs"/>
              </a:rPr>
              <a:t>值提升</a:t>
            </a:r>
            <a:r>
              <a:rPr lang="en-US" altLang="zh-CN" sz="1200" kern="1200" dirty="0">
                <a:solidFill>
                  <a:schemeClr val="tx1"/>
                </a:solidFill>
                <a:effectLst/>
                <a:latin typeface="+mn-lt"/>
                <a:ea typeface="+mn-ea"/>
                <a:cs typeface="+mn-cs"/>
              </a:rPr>
              <a:t>1.58</a:t>
            </a:r>
            <a:r>
              <a:rPr lang="zh-CN" altLang="en-US" sz="1200" kern="1200" dirty="0">
                <a:solidFill>
                  <a:schemeClr val="tx1"/>
                </a:solidFill>
                <a:effectLst/>
                <a:latin typeface="+mn-lt"/>
                <a:ea typeface="+mn-ea"/>
                <a:cs typeface="+mn-cs"/>
              </a:rPr>
              <a:t>，</a:t>
            </a:r>
            <a:r>
              <a:rPr lang="en" altLang="zh-CN" sz="1200" kern="1200" dirty="0">
                <a:solidFill>
                  <a:schemeClr val="tx1"/>
                </a:solidFill>
                <a:effectLst/>
                <a:latin typeface="+mn-lt"/>
                <a:ea typeface="+mn-ea"/>
                <a:cs typeface="+mn-cs"/>
              </a:rPr>
              <a:t>F1 </a:t>
            </a:r>
            <a:r>
              <a:rPr lang="zh-CN" altLang="en-US" sz="1200" kern="1200" dirty="0">
                <a:solidFill>
                  <a:schemeClr val="tx1"/>
                </a:solidFill>
                <a:effectLst/>
                <a:latin typeface="+mn-lt"/>
                <a:ea typeface="+mn-ea"/>
                <a:cs typeface="+mn-cs"/>
              </a:rPr>
              <a:t>值提升</a:t>
            </a:r>
            <a:r>
              <a:rPr lang="en-US" altLang="zh-CN" sz="1200" kern="1200" dirty="0">
                <a:solidFill>
                  <a:schemeClr val="tx1"/>
                </a:solidFill>
                <a:effectLst/>
                <a:latin typeface="+mn-lt"/>
                <a:ea typeface="+mn-ea"/>
                <a:cs typeface="+mn-cs"/>
              </a:rPr>
              <a:t>1.36</a:t>
            </a:r>
            <a:r>
              <a:rPr lang="zh-CN" altLang="en-US" sz="120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这也说明即使是强大的预训练语言模型，可能能借助优秀的深度学习架构、适合的</a:t>
            </a:r>
            <a:r>
              <a:rPr lang="en" altLang="zh-CN" sz="1200" kern="1200" dirty="0">
                <a:solidFill>
                  <a:schemeClr val="tx1"/>
                </a:solidFill>
                <a:effectLst/>
                <a:latin typeface="+mn-lt"/>
                <a:ea typeface="+mn-ea"/>
                <a:cs typeface="+mn-cs"/>
              </a:rPr>
              <a:t>mask </a:t>
            </a:r>
            <a:r>
              <a:rPr lang="zh-CN" altLang="en-US" sz="1200" kern="1200" dirty="0">
                <a:solidFill>
                  <a:schemeClr val="tx1"/>
                </a:solidFill>
                <a:effectLst/>
                <a:latin typeface="+mn-lt"/>
                <a:ea typeface="+mn-ea"/>
                <a:cs typeface="+mn-cs"/>
              </a:rPr>
              <a:t>机制，已经在大量的无标注的</a:t>
            </a:r>
          </a:p>
          <a:p>
            <a:r>
              <a:rPr lang="zh-CN" altLang="en-US" sz="1200" kern="1200" dirty="0">
                <a:solidFill>
                  <a:schemeClr val="tx1"/>
                </a:solidFill>
                <a:effectLst/>
                <a:latin typeface="+mn-lt"/>
                <a:ea typeface="+mn-ea"/>
                <a:cs typeface="+mn-cs"/>
              </a:rPr>
              <a:t>文本中学习到了大量的外部知识，但是借助我们提出的结合实体感知增强和外部知识的机器阅读理解方法</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还能够进一步提升机器阅读理解的效果</a:t>
            </a:r>
            <a:endParaRPr lang="en-US" altLang="zh-CN" sz="1200" kern="1200" dirty="0">
              <a:solidFill>
                <a:schemeClr val="tx1"/>
              </a:solidFill>
              <a:effectLst/>
              <a:latin typeface="+mn-lt"/>
              <a:ea typeface="+mn-ea"/>
              <a:cs typeface="+mn-cs"/>
            </a:endParaRPr>
          </a:p>
          <a:p>
            <a:endParaRPr lang="zh-CN" altLang="en-US" sz="1200" kern="1200" dirty="0">
              <a:solidFill>
                <a:schemeClr val="tx1"/>
              </a:solidFill>
              <a:effectLst/>
              <a:latin typeface="+mn-lt"/>
              <a:ea typeface="+mn-ea"/>
              <a:cs typeface="+mn-cs"/>
            </a:endParaRPr>
          </a:p>
          <a:p>
            <a:pPr marL="228600" indent="-228600">
              <a:buAutoNum type="arabicParenBoth"/>
            </a:pPr>
            <a:endParaRPr lang="en-US" altLang="zh-CN" sz="1200" kern="1200" dirty="0">
              <a:solidFill>
                <a:schemeClr val="tx1"/>
              </a:solidFill>
              <a:effectLst/>
              <a:latin typeface="+mn-lt"/>
              <a:ea typeface="+mn-ea"/>
              <a:cs typeface="+mn-cs"/>
            </a:endParaRPr>
          </a:p>
          <a:p>
            <a:pPr marL="228600" indent="-228600">
              <a:buAutoNum type="arabicParenBoth"/>
            </a:pPr>
            <a:endParaRPr lang="zh-CN" altLang="en-US" sz="1200" kern="1200" dirty="0">
              <a:solidFill>
                <a:schemeClr val="tx1"/>
              </a:solidFill>
              <a:effectLst/>
              <a:latin typeface="+mn-lt"/>
              <a:ea typeface="+mn-ea"/>
              <a:cs typeface="+mn-cs"/>
            </a:endParaRPr>
          </a:p>
          <a:p>
            <a:endParaRPr lang="zh-CN" altLang="en-US"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E9E6FDB6-6D2B-46C1-9FA1-D82906A37C3A}" type="slidenum">
              <a:rPr lang="zh-CN" altLang="en-US" smtClean="0"/>
              <a:t>22</a:t>
            </a:fld>
            <a:endParaRPr lang="zh-CN" altLang="en-US"/>
          </a:p>
        </p:txBody>
      </p:sp>
    </p:spTree>
    <p:extLst>
      <p:ext uri="{BB962C8B-B14F-4D97-AF65-F5344CB8AC3E}">
        <p14:creationId xmlns:p14="http://schemas.microsoft.com/office/powerpoint/2010/main" val="1805083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1</a:t>
            </a:r>
            <a:r>
              <a:rPr lang="zh-CN" altLang="en-US" sz="1200" kern="1200" dirty="0">
                <a:solidFill>
                  <a:schemeClr val="tx1"/>
                </a:solidFill>
                <a:effectLst/>
                <a:latin typeface="+mn-lt"/>
                <a:ea typeface="+mn-ea"/>
                <a:cs typeface="+mn-cs"/>
              </a:rPr>
              <a:t>）为了更清楚的比较我们的方法的有效性，我们还进行了</a:t>
            </a:r>
            <a:r>
              <a:rPr lang="en-US" altLang="zh-CN" sz="1200" kern="1200" dirty="0">
                <a:solidFill>
                  <a:schemeClr val="tx1"/>
                </a:solidFill>
                <a:effectLst/>
                <a:latin typeface="+mn-lt"/>
                <a:ea typeface="+mn-ea"/>
                <a:cs typeface="+mn-cs"/>
              </a:rPr>
              <a:t>ablation</a:t>
            </a:r>
            <a:r>
              <a:rPr lang="zh-CN" altLang="en-US" sz="1200" kern="1200" dirty="0">
                <a:solidFill>
                  <a:schemeClr val="tx1"/>
                </a:solidFill>
                <a:effectLst/>
                <a:latin typeface="+mn-lt"/>
                <a:ea typeface="+mn-ea"/>
                <a:cs typeface="+mn-cs"/>
              </a:rPr>
              <a:t>实验，可以看到，依次不需要添加</a:t>
            </a:r>
            <a:r>
              <a:rPr lang="en-US" altLang="zh-CN" sz="1200" kern="1200" dirty="0">
                <a:solidFill>
                  <a:schemeClr val="tx1"/>
                </a:solidFill>
                <a:effectLst/>
                <a:latin typeface="+mn-lt"/>
                <a:ea typeface="+mn-ea"/>
                <a:cs typeface="+mn-cs"/>
              </a:rPr>
              <a:t>NELL</a:t>
            </a:r>
            <a:r>
              <a:rPr lang="zh-CN" altLang="en-US" sz="1200" kern="1200" dirty="0">
                <a:solidFill>
                  <a:schemeClr val="tx1"/>
                </a:solidFill>
                <a:effectLst/>
                <a:latin typeface="+mn-lt"/>
                <a:ea typeface="+mn-ea"/>
                <a:cs typeface="+mn-cs"/>
              </a:rPr>
              <a:t>知识库、不添加</a:t>
            </a:r>
            <a:r>
              <a:rPr lang="en-US" altLang="zh-CN" sz="1200" kern="1200" dirty="0">
                <a:solidFill>
                  <a:schemeClr val="tx1"/>
                </a:solidFill>
                <a:effectLst/>
                <a:latin typeface="+mn-lt"/>
                <a:ea typeface="+mn-ea"/>
                <a:cs typeface="+mn-cs"/>
              </a:rPr>
              <a:t>NER</a:t>
            </a:r>
            <a:r>
              <a:rPr lang="zh-CN" altLang="en-US" sz="1200" kern="1200" dirty="0">
                <a:solidFill>
                  <a:schemeClr val="tx1"/>
                </a:solidFill>
                <a:effectLst/>
                <a:latin typeface="+mn-lt"/>
                <a:ea typeface="+mn-ea"/>
                <a:cs typeface="+mn-cs"/>
              </a:rPr>
              <a:t>任务、不添加自注意力机制的实验结果</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2</a:t>
            </a:r>
            <a:r>
              <a:rPr lang="zh-CN" altLang="en-US" sz="1200" kern="1200" dirty="0">
                <a:solidFill>
                  <a:schemeClr val="tx1"/>
                </a:solidFill>
                <a:effectLst/>
                <a:latin typeface="+mn-lt"/>
                <a:ea typeface="+mn-ea"/>
                <a:cs typeface="+mn-cs"/>
              </a:rPr>
              <a:t>）</a:t>
            </a:r>
            <a:r>
              <a:rPr lang="en" altLang="zh-CN" sz="1200" kern="1200" dirty="0">
                <a:solidFill>
                  <a:schemeClr val="tx1"/>
                </a:solidFill>
                <a:effectLst/>
                <a:latin typeface="+mn-lt"/>
                <a:ea typeface="+mn-ea"/>
                <a:cs typeface="+mn-cs"/>
              </a:rPr>
              <a:t>NELL </a:t>
            </a:r>
            <a:r>
              <a:rPr lang="zh-CN" altLang="en-US" sz="1200" kern="1200" dirty="0">
                <a:solidFill>
                  <a:schemeClr val="tx1"/>
                </a:solidFill>
                <a:effectLst/>
                <a:latin typeface="+mn-lt"/>
                <a:ea typeface="+mn-ea"/>
                <a:cs typeface="+mn-cs"/>
              </a:rPr>
              <a:t>知识库的引入极大地增强了机器阅读理解的性能，相比于引入</a:t>
            </a:r>
            <a:r>
              <a:rPr lang="en" altLang="zh-CN" sz="1200" kern="1200" dirty="0">
                <a:solidFill>
                  <a:schemeClr val="tx1"/>
                </a:solidFill>
                <a:effectLst/>
                <a:latin typeface="+mn-lt"/>
                <a:ea typeface="+mn-ea"/>
                <a:cs typeface="+mn-cs"/>
              </a:rPr>
              <a:t>NELL </a:t>
            </a:r>
            <a:r>
              <a:rPr lang="zh-CN" altLang="en-US" sz="1200" kern="1200" dirty="0">
                <a:solidFill>
                  <a:schemeClr val="tx1"/>
                </a:solidFill>
                <a:effectLst/>
                <a:latin typeface="+mn-lt"/>
                <a:ea typeface="+mn-ea"/>
                <a:cs typeface="+mn-cs"/>
              </a:rPr>
              <a:t>外部知识，</a:t>
            </a:r>
            <a:r>
              <a:rPr lang="en" altLang="zh-CN" sz="1200" kern="1200" dirty="0">
                <a:solidFill>
                  <a:schemeClr val="tx1"/>
                </a:solidFill>
                <a:effectLst/>
                <a:latin typeface="+mn-lt"/>
                <a:ea typeface="+mn-ea"/>
                <a:cs typeface="+mn-cs"/>
              </a:rPr>
              <a:t>F1 </a:t>
            </a:r>
            <a:r>
              <a:rPr lang="zh-CN" altLang="en-US" sz="1200" kern="1200" dirty="0">
                <a:solidFill>
                  <a:schemeClr val="tx1"/>
                </a:solidFill>
                <a:effectLst/>
                <a:latin typeface="+mn-lt"/>
                <a:ea typeface="+mn-ea"/>
                <a:cs typeface="+mn-cs"/>
              </a:rPr>
              <a:t>值大约提升</a:t>
            </a:r>
            <a:r>
              <a:rPr lang="en-US" altLang="zh-CN" sz="1200" kern="1200" dirty="0">
                <a:solidFill>
                  <a:schemeClr val="tx1"/>
                </a:solidFill>
                <a:effectLst/>
                <a:latin typeface="+mn-lt"/>
                <a:ea typeface="+mn-ea"/>
                <a:cs typeface="+mn-cs"/>
              </a:rPr>
              <a:t>1.36 </a:t>
            </a:r>
            <a:r>
              <a:rPr lang="zh-CN" altLang="en-US" sz="1200" kern="1200" dirty="0">
                <a:solidFill>
                  <a:schemeClr val="tx1"/>
                </a:solidFill>
                <a:effectLst/>
                <a:latin typeface="+mn-lt"/>
                <a:ea typeface="+mn-ea"/>
                <a:cs typeface="+mn-cs"/>
              </a:rPr>
              <a:t>个点，这说明了</a:t>
            </a:r>
            <a:r>
              <a:rPr lang="en" altLang="zh-CN" sz="1200" kern="1200" dirty="0">
                <a:solidFill>
                  <a:schemeClr val="tx1"/>
                </a:solidFill>
                <a:effectLst/>
                <a:latin typeface="+mn-lt"/>
                <a:ea typeface="+mn-ea"/>
                <a:cs typeface="+mn-cs"/>
              </a:rPr>
              <a:t>NELL </a:t>
            </a:r>
            <a:r>
              <a:rPr lang="zh-CN" altLang="en-US" sz="1200" kern="1200" dirty="0">
                <a:solidFill>
                  <a:schemeClr val="tx1"/>
                </a:solidFill>
                <a:effectLst/>
                <a:latin typeface="+mn-lt"/>
                <a:ea typeface="+mn-ea"/>
                <a:cs typeface="+mn-cs"/>
              </a:rPr>
              <a:t>知识库中的实体信息对于机器阅读理解是有很大帮助的，也说明了我们显示地给机器阅读理解引入外部知识方法的有效性</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3</a:t>
            </a:r>
            <a:r>
              <a:rPr lang="zh-CN" altLang="en-US" sz="1200" kern="1200" dirty="0">
                <a:solidFill>
                  <a:schemeClr val="tx1"/>
                </a:solidFill>
                <a:effectLst/>
                <a:latin typeface="+mn-lt"/>
                <a:ea typeface="+mn-ea"/>
                <a:cs typeface="+mn-cs"/>
              </a:rPr>
              <a:t>）即使已经引入了外部知识，联合命名实体识别的辅助任务进一步提高了机器阅读理解的效果，这说明了联合命名实体识别的辅助任务的确有助于增强机器阅读理解的实体感知能力，使得机器阅读理解模型能够更多的关注实体信息，从而更有利于机器阅读理解模型融合实体相关的外部知识信息。</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4</a:t>
            </a:r>
            <a:r>
              <a:rPr lang="zh-CN" altLang="en-US" sz="1200" kern="1200" dirty="0">
                <a:solidFill>
                  <a:schemeClr val="tx1"/>
                </a:solidFill>
                <a:effectLst/>
                <a:latin typeface="+mn-lt"/>
                <a:ea typeface="+mn-ea"/>
                <a:cs typeface="+mn-cs"/>
              </a:rPr>
              <a:t>）另外</a:t>
            </a:r>
            <a:r>
              <a:rPr lang="en-US" altLang="zh-CN" sz="1200" kern="1200" dirty="0">
                <a:solidFill>
                  <a:schemeClr val="tx1"/>
                </a:solidFill>
                <a:effectLst/>
                <a:latin typeface="+mn-lt"/>
                <a:ea typeface="+mn-ea"/>
                <a:cs typeface="+mn-cs"/>
              </a:rPr>
              <a:t>self-attention</a:t>
            </a:r>
            <a:endParaRPr lang="zh-CN" altLang="en-US" sz="1200" kern="1200" dirty="0">
              <a:solidFill>
                <a:schemeClr val="tx1"/>
              </a:solidFill>
              <a:effectLst/>
              <a:latin typeface="+mn-lt"/>
              <a:ea typeface="+mn-ea"/>
              <a:cs typeface="+mn-cs"/>
            </a:endParaRPr>
          </a:p>
          <a:p>
            <a:endParaRPr lang="zh-CN" altLang="en-US" sz="1200" kern="1200" dirty="0">
              <a:solidFill>
                <a:schemeClr val="tx1"/>
              </a:solidFill>
              <a:effectLst/>
              <a:latin typeface="+mn-lt"/>
              <a:ea typeface="+mn-ea"/>
              <a:cs typeface="+mn-cs"/>
            </a:endParaRPr>
          </a:p>
          <a:p>
            <a:endParaRPr lang="zh-CN" altLang="en-US"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E9E6FDB6-6D2B-46C1-9FA1-D82906A37C3A}" type="slidenum">
              <a:rPr lang="zh-CN" altLang="en-US" smtClean="0"/>
              <a:t>23</a:t>
            </a:fld>
            <a:endParaRPr lang="zh-CN" altLang="en-US"/>
          </a:p>
        </p:txBody>
      </p:sp>
    </p:spTree>
    <p:extLst>
      <p:ext uri="{BB962C8B-B14F-4D97-AF65-F5344CB8AC3E}">
        <p14:creationId xmlns:p14="http://schemas.microsoft.com/office/powerpoint/2010/main" val="33658770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24</a:t>
            </a:fld>
            <a:endParaRPr lang="zh-CN" altLang="en-US"/>
          </a:p>
        </p:txBody>
      </p:sp>
    </p:spTree>
    <p:extLst>
      <p:ext uri="{BB962C8B-B14F-4D97-AF65-F5344CB8AC3E}">
        <p14:creationId xmlns:p14="http://schemas.microsoft.com/office/powerpoint/2010/main" val="26624678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25</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26</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27</a:t>
            </a:fld>
            <a:endParaRPr lang="zh-CN" altLang="en-US"/>
          </a:p>
        </p:txBody>
      </p:sp>
    </p:spTree>
    <p:extLst>
      <p:ext uri="{BB962C8B-B14F-4D97-AF65-F5344CB8AC3E}">
        <p14:creationId xmlns:p14="http://schemas.microsoft.com/office/powerpoint/2010/main" val="32580786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28</a:t>
            </a:fld>
            <a:endParaRPr lang="zh-CN" altLang="en-US"/>
          </a:p>
        </p:txBody>
      </p:sp>
    </p:spTree>
    <p:extLst>
      <p:ext uri="{BB962C8B-B14F-4D97-AF65-F5344CB8AC3E}">
        <p14:creationId xmlns:p14="http://schemas.microsoft.com/office/powerpoint/2010/main" val="167403047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30</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下面我将依次详细介绍我的毕设内容</a:t>
            </a: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400"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dirty="0"/>
              <a:t>近几年，机器阅读理解的发展突飞猛进！特别是随着</a:t>
            </a:r>
            <a:r>
              <a:rPr lang="en-US" altLang="zh-CN" sz="1200" b="1" dirty="0"/>
              <a:t>Bert</a:t>
            </a:r>
            <a:r>
              <a:rPr lang="zh-CN" altLang="en-US" sz="1200" b="1" dirty="0"/>
              <a:t>等预训练语言模型等的出现，机器阅读理解像</a:t>
            </a:r>
            <a:r>
              <a:rPr lang="en-US" altLang="zh-CN" sz="1200" b="1" dirty="0" err="1"/>
              <a:t>SQuAD</a:t>
            </a:r>
            <a:r>
              <a:rPr lang="zh-CN" altLang="en-US" sz="1200" b="1" dirty="0"/>
              <a:t>等标准的数据集上能取得非常不错的效果，</a:t>
            </a:r>
            <a:r>
              <a:rPr lang="en-US" altLang="zh-CN" sz="1200" b="1" dirty="0"/>
              <a:t>EM</a:t>
            </a:r>
            <a:r>
              <a:rPr lang="zh-CN" altLang="en-US" sz="1200" b="1" dirty="0"/>
              <a:t>值、</a:t>
            </a:r>
            <a:r>
              <a:rPr lang="en-US" altLang="zh-CN" sz="1200" b="1" dirty="0"/>
              <a:t>F1</a:t>
            </a:r>
            <a:r>
              <a:rPr lang="zh-CN" altLang="en-US" sz="1200" b="1" dirty="0"/>
              <a:t>值已经多次超越人类，似乎表示着机器阅读理解的能力已经超越人类。</a:t>
            </a:r>
            <a:endParaRPr lang="en-US" altLang="zh-CN" sz="1200" b="1" dirty="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dirty="0"/>
              <a:t>然而在实际应用中，机器阅读理解的效果并没有想象中的那么好，像当前的搜索引擎、智能音箱、客服系统等等，仍然会犯一些幼稚、低级的错误。</a:t>
            </a:r>
            <a:endParaRPr lang="en-US" altLang="zh-CN" sz="1200" b="1" dirty="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dirty="0"/>
              <a:t>其中一个很大的原因就是机器阅读理解和人类阅读理解有一个巨大的差异，人类阅读理解善于借助一些外部知识，然而机器阅读理解在该方面的能力还是有所缺陷。</a:t>
            </a:r>
            <a:endParaRPr lang="en-US" altLang="zh-CN" sz="1200" b="1" dirty="0"/>
          </a:p>
        </p:txBody>
      </p:sp>
      <p:sp>
        <p:nvSpPr>
          <p:cNvPr id="4" name="灯片编号占位符 3"/>
          <p:cNvSpPr>
            <a:spLocks noGrp="1"/>
          </p:cNvSpPr>
          <p:nvPr>
            <p:ph type="sldNum" sz="quarter" idx="10"/>
          </p:nvPr>
        </p:nvSpPr>
        <p:spPr/>
        <p:txBody>
          <a:bodyPr/>
          <a:lstStyle/>
          <a:p>
            <a:fld id="{E9E6FDB6-6D2B-46C1-9FA1-D82906A37C3A}" type="slidenum">
              <a:rPr lang="zh-CN" altLang="en-US" smtClean="0"/>
              <a:t>5</a:t>
            </a:fld>
            <a:endParaRPr lang="zh-CN" altLang="en-US"/>
          </a:p>
        </p:txBody>
      </p:sp>
    </p:spTree>
    <p:extLst>
      <p:ext uri="{BB962C8B-B14F-4D97-AF65-F5344CB8AC3E}">
        <p14:creationId xmlns:p14="http://schemas.microsoft.com/office/powerpoint/2010/main" val="42210719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仅仅根据文章内容并不能很好的回答问题的答案</a:t>
            </a:r>
          </a:p>
        </p:txBody>
      </p:sp>
      <p:sp>
        <p:nvSpPr>
          <p:cNvPr id="4" name="灯片编号占位符 3"/>
          <p:cNvSpPr>
            <a:spLocks noGrp="1"/>
          </p:cNvSpPr>
          <p:nvPr>
            <p:ph type="sldNum" sz="quarter" idx="10"/>
          </p:nvPr>
        </p:nvSpPr>
        <p:spPr/>
        <p:txBody>
          <a:bodyPr/>
          <a:lstStyle/>
          <a:p>
            <a:fld id="{E9E6FDB6-6D2B-46C1-9FA1-D82906A37C3A}" type="slidenum">
              <a:rPr lang="zh-CN" altLang="en-US" smtClean="0"/>
              <a:t>6</a:t>
            </a:fld>
            <a:endParaRPr lang="zh-CN" altLang="en-US"/>
          </a:p>
        </p:txBody>
      </p:sp>
    </p:spTree>
    <p:extLst>
      <p:ext uri="{BB962C8B-B14F-4D97-AF65-F5344CB8AC3E}">
        <p14:creationId xmlns:p14="http://schemas.microsoft.com/office/powerpoint/2010/main" val="258492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下面我将依次介绍三个部分的研究内容</a:t>
            </a:r>
          </a:p>
        </p:txBody>
      </p:sp>
      <p:sp>
        <p:nvSpPr>
          <p:cNvPr id="4" name="灯片编号占位符 3"/>
          <p:cNvSpPr>
            <a:spLocks noGrp="1"/>
          </p:cNvSpPr>
          <p:nvPr>
            <p:ph type="sldNum" sz="quarter" idx="5"/>
          </p:nvPr>
        </p:nvSpPr>
        <p:spPr/>
        <p:txBody>
          <a:bodyPr/>
          <a:lstStyle/>
          <a:p>
            <a:fld id="{E9E6FDB6-6D2B-46C1-9FA1-D82906A37C3A}" type="slidenum">
              <a:rPr lang="zh-CN" altLang="en-US" smtClean="0"/>
              <a:t>7</a:t>
            </a:fld>
            <a:endParaRPr lang="zh-CN" altLang="en-US"/>
          </a:p>
        </p:txBody>
      </p:sp>
    </p:spTree>
    <p:extLst>
      <p:ext uri="{BB962C8B-B14F-4D97-AF65-F5344CB8AC3E}">
        <p14:creationId xmlns:p14="http://schemas.microsoft.com/office/powerpoint/2010/main" val="19475983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9</a:t>
            </a:fld>
            <a:endParaRPr lang="zh-CN" altLang="en-US"/>
          </a:p>
        </p:txBody>
      </p:sp>
    </p:spTree>
    <p:extLst>
      <p:ext uri="{BB962C8B-B14F-4D97-AF65-F5344CB8AC3E}">
        <p14:creationId xmlns:p14="http://schemas.microsoft.com/office/powerpoint/2010/main" val="25694557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sp>
        <p:nvSpPr>
          <p:cNvPr id="9801" name="副标题 2"/>
          <p:cNvSpPr>
            <a:spLocks noGrp="1"/>
          </p:cNvSpPr>
          <p:nvPr userDrawn="1">
            <p:ph type="subTitle" idx="1"/>
          </p:nvPr>
        </p:nvSpPr>
        <p:spPr>
          <a:xfrm>
            <a:off x="3157993" y="2072188"/>
            <a:ext cx="5093834" cy="558799"/>
          </a:xfrm>
        </p:spPr>
        <p:txBody>
          <a:bodyPr anchor="ctr">
            <a:normAutofit/>
          </a:bodyPr>
          <a:lstStyle>
            <a:lvl1pPr marL="0" indent="0" algn="ctr">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zh-CN" altLang="en-US" dirty="0"/>
          </a:p>
        </p:txBody>
      </p:sp>
      <p:sp>
        <p:nvSpPr>
          <p:cNvPr id="12" name="文本占位符 13"/>
          <p:cNvSpPr>
            <a:spLocks noGrp="1"/>
          </p:cNvSpPr>
          <p:nvPr userDrawn="1">
            <p:ph type="body" sz="quarter" idx="10" hasCustomPrompt="1"/>
          </p:nvPr>
        </p:nvSpPr>
        <p:spPr>
          <a:xfrm>
            <a:off x="3157992" y="3137586"/>
            <a:ext cx="5093834" cy="248371"/>
          </a:xfrm>
        </p:spPr>
        <p:txBody>
          <a:bodyPr anchor="ctr">
            <a:noAutofit/>
          </a:bodyPr>
          <a:lstStyle>
            <a:lvl1pPr marL="0" indent="0" algn="ctr">
              <a:buNone/>
              <a:defRPr sz="1500" b="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署名</a:t>
            </a:r>
          </a:p>
        </p:txBody>
      </p:sp>
      <p:sp>
        <p:nvSpPr>
          <p:cNvPr id="13" name="文本占位符 13"/>
          <p:cNvSpPr>
            <a:spLocks noGrp="1"/>
          </p:cNvSpPr>
          <p:nvPr userDrawn="1">
            <p:ph type="body" sz="quarter" idx="11" hasCustomPrompt="1"/>
          </p:nvPr>
        </p:nvSpPr>
        <p:spPr>
          <a:xfrm>
            <a:off x="3157992" y="3414945"/>
            <a:ext cx="5093834" cy="248371"/>
          </a:xfrm>
        </p:spPr>
        <p:txBody>
          <a:bodyPr anchor="ctr">
            <a:noAutofit/>
          </a:bodyPr>
          <a:lstStyle>
            <a:lvl1pPr marL="0" indent="0" algn="ctr">
              <a:buNone/>
              <a:defRPr sz="1500" b="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日期</a:t>
            </a:r>
          </a:p>
        </p:txBody>
      </p:sp>
      <p:sp>
        <p:nvSpPr>
          <p:cNvPr id="9802" name="标题 1"/>
          <p:cNvSpPr>
            <a:spLocks noGrp="1"/>
          </p:cNvSpPr>
          <p:nvPr userDrawn="1">
            <p:ph type="ctrTitle"/>
          </p:nvPr>
        </p:nvSpPr>
        <p:spPr>
          <a:xfrm>
            <a:off x="3157993" y="1221651"/>
            <a:ext cx="5093834" cy="698591"/>
          </a:xfrm>
        </p:spPr>
        <p:txBody>
          <a:bodyPr anchor="ctr">
            <a:normAutofit/>
          </a:bodyPr>
          <a:lstStyle>
            <a:lvl1pPr algn="ctr">
              <a:defRPr sz="4000">
                <a:solidFill>
                  <a:schemeClr val="tx1"/>
                </a:solidFill>
              </a:defRPr>
            </a:lvl1pPr>
          </a:lstStyle>
          <a:p>
            <a:endParaRPr lang="zh-CN" altLang="en-US" dirty="0"/>
          </a:p>
        </p:txBody>
      </p:sp>
      <p:pic>
        <p:nvPicPr>
          <p:cNvPr id="10747" name="图片 10746"/>
          <p:cNvPicPr>
            <a:picLocks noChangeAspect="1"/>
          </p:cNvPicPr>
          <p:nvPr userDrawn="1"/>
        </p:nvPicPr>
        <p:blipFill>
          <a:blip r:embed="rId2"/>
          <a:stretch>
            <a:fillRect/>
          </a:stretch>
        </p:blipFill>
        <p:spPr>
          <a:xfrm>
            <a:off x="-196671" y="-43043"/>
            <a:ext cx="3259413" cy="7072493"/>
          </a:xfrm>
          <a:prstGeom prst="rect">
            <a:avLst/>
          </a:prstGeom>
        </p:spPr>
      </p:pic>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节标题">
    <p:spTree>
      <p:nvGrpSpPr>
        <p:cNvPr id="1" name=""/>
        <p:cNvGrpSpPr/>
        <p:nvPr/>
      </p:nvGrpSpPr>
      <p:grpSpPr>
        <a:xfrm>
          <a:off x="0" y="0"/>
          <a:ext cx="0" cy="0"/>
          <a:chOff x="0" y="0"/>
          <a:chExt cx="0" cy="0"/>
        </a:xfrm>
      </p:grpSpPr>
      <p:sp>
        <p:nvSpPr>
          <p:cNvPr id="20" name="标题 1"/>
          <p:cNvSpPr>
            <a:spLocks noGrp="1"/>
          </p:cNvSpPr>
          <p:nvPr userDrawn="1">
            <p:ph type="title" hasCustomPrompt="1"/>
          </p:nvPr>
        </p:nvSpPr>
        <p:spPr>
          <a:xfrm>
            <a:off x="1559357" y="1436369"/>
            <a:ext cx="4535055" cy="656792"/>
          </a:xfrm>
        </p:spPr>
        <p:txBody>
          <a:bodyPr anchor="b">
            <a:normAutofit/>
          </a:bodyPr>
          <a:lstStyle>
            <a:lvl1pPr algn="l">
              <a:defRPr sz="2400" b="1">
                <a:solidFill>
                  <a:schemeClr val="tx1"/>
                </a:solidFill>
              </a:defRPr>
            </a:lvl1pPr>
          </a:lstStyle>
          <a:p>
            <a:r>
              <a:rPr lang="zh-CN" altLang="en-US" dirty="0"/>
              <a:t>单击此处添加幻灯片章节标题</a:t>
            </a:r>
          </a:p>
        </p:txBody>
      </p:sp>
      <p:sp>
        <p:nvSpPr>
          <p:cNvPr id="21" name="文本占位符 2"/>
          <p:cNvSpPr>
            <a:spLocks noGrp="1"/>
          </p:cNvSpPr>
          <p:nvPr userDrawn="1">
            <p:ph type="body" idx="1"/>
          </p:nvPr>
        </p:nvSpPr>
        <p:spPr>
          <a:xfrm>
            <a:off x="1559357" y="2131445"/>
            <a:ext cx="4546600" cy="1015623"/>
          </a:xfrm>
        </p:spPr>
        <p:txBody>
          <a:bodyPr anchor="t">
            <a:normAutofit/>
          </a:bodyPr>
          <a:lstStyle>
            <a:lvl1pPr marL="0" indent="0" algn="l">
              <a:buNone/>
              <a:defRPr sz="12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pic>
        <p:nvPicPr>
          <p:cNvPr id="2120" name="图片 2119"/>
          <p:cNvPicPr>
            <a:picLocks noChangeAspect="1"/>
          </p:cNvPicPr>
          <p:nvPr userDrawn="1"/>
        </p:nvPicPr>
        <p:blipFill>
          <a:blip r:embed="rId2"/>
          <a:stretch>
            <a:fillRect/>
          </a:stretch>
        </p:blipFill>
        <p:spPr>
          <a:xfrm>
            <a:off x="9171400" y="0"/>
            <a:ext cx="3039650" cy="4876800"/>
          </a:xfrm>
          <a:prstGeom prst="rect">
            <a:avLst/>
          </a:prstGeom>
        </p:spPr>
      </p:pic>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489D9C7-5DC6-4263-87FF-7C99F6FB63C3}" type="datetime1">
              <a:rPr lang="zh-CN" altLang="en-US" smtClean="0"/>
              <a:t>2020/6/23</a:t>
            </a:fld>
            <a:endParaRPr lang="zh-CN" altLang="en-US"/>
          </a:p>
        </p:txBody>
      </p:sp>
      <p:sp>
        <p:nvSpPr>
          <p:cNvPr id="5" name="页脚占位符 4"/>
          <p:cNvSpPr>
            <a:spLocks noGrp="1"/>
          </p:cNvSpPr>
          <p:nvPr>
            <p:ph type="ftr" sz="quarter" idx="11"/>
          </p:nvPr>
        </p:nvSpPr>
        <p:spPr/>
        <p:txBody>
          <a:bodyPr/>
          <a:lstStyle/>
          <a:p>
            <a:r>
              <a:rPr lang="en-US" altLang="zh-CN"/>
              <a:t>www.islide.cc</a:t>
            </a:r>
            <a:endParaRPr lang="zh-CN" altLang="en-US" dirty="0"/>
          </a:p>
        </p:txBody>
      </p:sp>
      <p:sp>
        <p:nvSpPr>
          <p:cNvPr id="6" name="灯片编号占位符 5"/>
          <p:cNvSpPr>
            <a:spLocks noGrp="1"/>
          </p:cNvSpPr>
          <p:nvPr>
            <p:ph type="sldNum" sz="quarter" idx="12"/>
          </p:nvPr>
        </p:nvSpPr>
        <p:spPr/>
        <p:txBody>
          <a:bodyPr/>
          <a:lstStyle/>
          <a:p>
            <a:fld id="{5DD3DB80-B894-403A-B48E-6FDC1A72010E}"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6" name="日期占位符 5"/>
          <p:cNvSpPr>
            <a:spLocks noGrp="1"/>
          </p:cNvSpPr>
          <p:nvPr>
            <p:ph type="dt" sz="half" idx="10"/>
          </p:nvPr>
        </p:nvSpPr>
        <p:spPr/>
        <p:txBody>
          <a:bodyPr/>
          <a:lstStyle/>
          <a:p>
            <a:fld id="{6489D9C7-5DC6-4263-87FF-7C99F6FB63C3}" type="datetime1">
              <a:rPr lang="zh-CN" altLang="en-US" smtClean="0"/>
              <a:t>2020/6/23</a:t>
            </a:fld>
            <a:endParaRPr lang="zh-CN" altLang="en-US"/>
          </a:p>
        </p:txBody>
      </p:sp>
      <p:sp>
        <p:nvSpPr>
          <p:cNvPr id="7" name="页脚占位符 6"/>
          <p:cNvSpPr>
            <a:spLocks noGrp="1"/>
          </p:cNvSpPr>
          <p:nvPr>
            <p:ph type="ftr" sz="quarter" idx="11"/>
          </p:nvPr>
        </p:nvSpPr>
        <p:spPr/>
        <p:txBody>
          <a:bodyPr/>
          <a:lstStyle/>
          <a:p>
            <a:r>
              <a:rPr lang="en-US" altLang="zh-CN"/>
              <a:t>www.islide.cc</a:t>
            </a:r>
            <a:endParaRPr lang="zh-CN" altLang="en-US" dirty="0"/>
          </a:p>
        </p:txBody>
      </p:sp>
      <p:sp>
        <p:nvSpPr>
          <p:cNvPr id="8" name="灯片编号占位符 7"/>
          <p:cNvSpPr>
            <a:spLocks noGrp="1"/>
          </p:cNvSpPr>
          <p:nvPr>
            <p:ph type="sldNum" sz="quarter" idx="12"/>
          </p:nvPr>
        </p:nvSpPr>
        <p:spPr/>
        <p:txBody>
          <a:bodyPr/>
          <a:lstStyle/>
          <a:p>
            <a:fld id="{5DD3DB80-B894-403A-B48E-6FDC1A72010E}"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空白">
    <p:bg>
      <p:bgPr>
        <a:solidFill>
          <a:schemeClr val="bg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末尾幻灯片">
    <p:spTree>
      <p:nvGrpSpPr>
        <p:cNvPr id="1" name=""/>
        <p:cNvGrpSpPr/>
        <p:nvPr/>
      </p:nvGrpSpPr>
      <p:grpSpPr>
        <a:xfrm>
          <a:off x="0" y="0"/>
          <a:ext cx="0" cy="0"/>
          <a:chOff x="0" y="0"/>
          <a:chExt cx="0" cy="0"/>
        </a:xfrm>
      </p:grpSpPr>
      <p:sp>
        <p:nvSpPr>
          <p:cNvPr id="13" name="标题 1"/>
          <p:cNvSpPr>
            <a:spLocks noGrp="1"/>
          </p:cNvSpPr>
          <p:nvPr userDrawn="1">
            <p:ph type="ctrTitle" hasCustomPrompt="1"/>
          </p:nvPr>
        </p:nvSpPr>
        <p:spPr>
          <a:xfrm>
            <a:off x="4032249" y="1422827"/>
            <a:ext cx="4127502" cy="1801221"/>
          </a:xfrm>
        </p:spPr>
        <p:txBody>
          <a:bodyPr anchor="b">
            <a:normAutofit/>
          </a:bodyPr>
          <a:lstStyle>
            <a:lvl1pPr marL="0" indent="0" algn="ctr">
              <a:buFont typeface="Arial" panose="020B0604020202020204" pitchFamily="34" charset="0"/>
              <a:buNone/>
              <a:defRPr sz="3200">
                <a:solidFill>
                  <a:schemeClr val="tx1"/>
                </a:solidFill>
              </a:defRPr>
            </a:lvl1pPr>
          </a:lstStyle>
          <a:p>
            <a:r>
              <a:rPr lang="zh-CN" altLang="en-US" dirty="0"/>
              <a:t>结束语</a:t>
            </a:r>
          </a:p>
        </p:txBody>
      </p:sp>
      <p:sp>
        <p:nvSpPr>
          <p:cNvPr id="14" name="文本占位符 62"/>
          <p:cNvSpPr>
            <a:spLocks noGrp="1"/>
          </p:cNvSpPr>
          <p:nvPr userDrawn="1">
            <p:ph type="body" sz="quarter" idx="17" hasCustomPrompt="1"/>
          </p:nvPr>
        </p:nvSpPr>
        <p:spPr>
          <a:xfrm>
            <a:off x="4032250" y="3444046"/>
            <a:ext cx="4127502" cy="310871"/>
          </a:xfrm>
        </p:spPr>
        <p:txBody>
          <a:bodyPr vert="horz" lIns="91440" tIns="45720" rIns="91440" bIns="45720" rtlCol="0">
            <a:normAutofit/>
          </a:bodyPr>
          <a:lstStyle>
            <a:lvl1pPr marL="0" indent="0" algn="ctr">
              <a:buNone/>
              <a:defRPr lang="zh-CN" altLang="en-US" sz="16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600" marR="0" lvl="0" indent="-228600" fontAlgn="auto">
              <a:spcAft>
                <a:spcPts val="0"/>
              </a:spcAft>
              <a:buClrTx/>
              <a:buSzTx/>
            </a:pPr>
            <a:r>
              <a:rPr lang="zh-CN" altLang="en-US" dirty="0"/>
              <a:t>署名</a:t>
            </a:r>
            <a:endParaRPr lang="en-US" altLang="zh-CN" dirty="0"/>
          </a:p>
        </p:txBody>
      </p:sp>
      <p:sp>
        <p:nvSpPr>
          <p:cNvPr id="15" name="文本占位符 62"/>
          <p:cNvSpPr>
            <a:spLocks noGrp="1"/>
          </p:cNvSpPr>
          <p:nvPr userDrawn="1">
            <p:ph type="body" sz="quarter" idx="18" hasCustomPrompt="1"/>
          </p:nvPr>
        </p:nvSpPr>
        <p:spPr>
          <a:xfrm>
            <a:off x="4032250" y="3759680"/>
            <a:ext cx="4127502" cy="310871"/>
          </a:xfrm>
        </p:spPr>
        <p:txBody>
          <a:bodyPr vert="horz" lIns="91440" tIns="45720" rIns="91440" bIns="45720" rtlCol="0">
            <a:normAutofit/>
          </a:bodyPr>
          <a:lstStyle>
            <a:lvl1pPr marL="0" indent="0" algn="ctr">
              <a:buNone/>
              <a:defRPr lang="zh-CN" altLang="en-US" sz="16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600" marR="0" lvl="0" indent="-228600" fontAlgn="auto">
              <a:spcAft>
                <a:spcPts val="0"/>
              </a:spcAft>
              <a:buClrTx/>
              <a:buSzTx/>
            </a:pPr>
            <a:r>
              <a:rPr lang="zh-CN" altLang="en-US" dirty="0"/>
              <a:t>时间日期</a:t>
            </a:r>
            <a:endParaRPr lang="en-US" altLang="zh-CN" dirty="0"/>
          </a:p>
        </p:txBody>
      </p:sp>
      <p:pic>
        <p:nvPicPr>
          <p:cNvPr id="4308" name="图片 4307"/>
          <p:cNvPicPr>
            <a:picLocks noChangeAspect="1"/>
          </p:cNvPicPr>
          <p:nvPr userDrawn="1"/>
        </p:nvPicPr>
        <p:blipFill>
          <a:blip r:embed="rId2"/>
          <a:stretch>
            <a:fillRect/>
          </a:stretch>
        </p:blipFill>
        <p:spPr>
          <a:xfrm>
            <a:off x="9182969" y="-1"/>
            <a:ext cx="3237632" cy="7025231"/>
          </a:xfrm>
          <a:prstGeom prst="rect">
            <a:avLst/>
          </a:prstGeom>
        </p:spPr>
      </p:pic>
    </p:spTree>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489D9C7-5DC6-4263-87FF-7C99F6FB63C3}" type="datetime1">
              <a:rPr lang="zh-CN" altLang="en-US" smtClean="0"/>
              <a:t>2020/6/23</a:t>
            </a:fld>
            <a:endParaRPr lang="zh-CN" altLang="en-US"/>
          </a:p>
        </p:txBody>
      </p:sp>
      <p:sp>
        <p:nvSpPr>
          <p:cNvPr id="4" name="页脚占位符 3"/>
          <p:cNvSpPr>
            <a:spLocks noGrp="1"/>
          </p:cNvSpPr>
          <p:nvPr>
            <p:ph type="ftr" sz="quarter" idx="11"/>
          </p:nvPr>
        </p:nvSpPr>
        <p:spPr/>
        <p:txBody>
          <a:bodyPr/>
          <a:lstStyle/>
          <a:p>
            <a:r>
              <a:rPr lang="en-US" altLang="zh-CN"/>
              <a:t>www.islide.cc</a:t>
            </a:r>
            <a:endParaRPr lang="zh-CN" altLang="en-US" dirty="0"/>
          </a:p>
        </p:txBody>
      </p:sp>
      <p:sp>
        <p:nvSpPr>
          <p:cNvPr id="5" name="灯片编号占位符 4"/>
          <p:cNvSpPr>
            <a:spLocks noGrp="1"/>
          </p:cNvSpPr>
          <p:nvPr>
            <p:ph type="sldNum" sz="quarter" idx="12"/>
          </p:nvPr>
        </p:nvSpPr>
        <p:spPr/>
        <p:txBody>
          <a:bodyPr/>
          <a:lstStyle/>
          <a:p>
            <a:fld id="{5DD3DB80-B894-403A-B48E-6FDC1A72010E}"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zh-CN" altLang="en-US" dirty="0"/>
              <a:t>单击此处编辑母版标题样式</a:t>
            </a:r>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5401732" y="6240463"/>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fld id="{6489D9C7-5DC6-4263-87FF-7C99F6FB63C3}" type="datetime1">
              <a:rPr lang="zh-CN" altLang="en-US" smtClean="0"/>
              <a:t>2020/6/23</a:t>
            </a:fld>
            <a:endParaRPr lang="zh-CN" altLang="en-US"/>
          </a:p>
        </p:txBody>
      </p:sp>
      <p:sp>
        <p:nvSpPr>
          <p:cNvPr id="5" name="页脚占位符 4"/>
          <p:cNvSpPr>
            <a:spLocks noGrp="1"/>
          </p:cNvSpPr>
          <p:nvPr>
            <p:ph type="ftr" sz="quarter" idx="3"/>
          </p:nvPr>
        </p:nvSpPr>
        <p:spPr>
          <a:xfrm>
            <a:off x="669924" y="6240463"/>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altLang="zh-CN"/>
              <a:t>www.islide.cc</a:t>
            </a:r>
            <a:endParaRPr lang="zh-CN" altLang="en-US" dirty="0"/>
          </a:p>
        </p:txBody>
      </p:sp>
      <p:sp>
        <p:nvSpPr>
          <p:cNvPr id="6" name="灯片编号占位符 5"/>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t>‹#›</a:t>
            </a:fld>
            <a:endParaRPr lang="zh-CN" altLang="en-US"/>
          </a:p>
        </p:txBody>
      </p:sp>
      <p:cxnSp>
        <p:nvCxnSpPr>
          <p:cNvPr id="7" name="直接连接符 6"/>
          <p:cNvCxnSpPr/>
          <p:nvPr userDrawn="1"/>
        </p:nvCxnSpPr>
        <p:spPr>
          <a:xfrm>
            <a:off x="669924" y="1028700"/>
            <a:ext cx="10850563" cy="0"/>
          </a:xfrm>
          <a:prstGeom prst="line">
            <a:avLst/>
          </a:prstGeom>
          <a:ln w="31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hdr="0" dt="0"/>
  <p:txStyles>
    <p:title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7.xml"/><Relationship Id="rId1" Type="http://schemas.openxmlformats.org/officeDocument/2006/relationships/tags" Target="../tags/tag4.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ags" Target="../tags/tag5.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www.shangwuppt.com/"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2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tiff"/></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591820"/>
            <a:ext cx="12192000" cy="5486400"/>
            <a:chOff x="0" y="932"/>
            <a:chExt cx="19200" cy="8640"/>
          </a:xfrm>
        </p:grpSpPr>
        <p:pic>
          <p:nvPicPr>
            <p:cNvPr id="9" name="MH_Other_8"/>
            <p:cNvPicPr/>
            <p:nvPr>
              <p:custDataLst>
                <p:tags r:id="rId1"/>
              </p:custDataLst>
            </p:nvPr>
          </p:nvPicPr>
          <p:blipFill>
            <a:blip r:embed="rId5" cstate="print">
              <a:extLst>
                <a:ext uri="{28A0092B-C50C-407E-A947-70E740481C1C}">
                  <a14:useLocalDpi xmlns:a14="http://schemas.microsoft.com/office/drawing/2010/main" val="0"/>
                </a:ext>
              </a:extLst>
            </a:blip>
            <a:srcRect l="50887"/>
            <a:stretch>
              <a:fillRect/>
            </a:stretch>
          </p:blipFill>
          <p:spPr bwMode="auto">
            <a:xfrm rot="5400000" flipH="1">
              <a:off x="9487" y="-4775"/>
              <a:ext cx="227" cy="16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MH_Other_8"/>
            <p:cNvPicPr/>
            <p:nvPr>
              <p:custDataLst>
                <p:tags r:id="rId2"/>
              </p:custDataLst>
            </p:nvPr>
          </p:nvPicPr>
          <p:blipFill>
            <a:blip r:embed="rId5" cstate="print">
              <a:extLst>
                <a:ext uri="{28A0092B-C50C-407E-A947-70E740481C1C}">
                  <a14:useLocalDpi xmlns:a14="http://schemas.microsoft.com/office/drawing/2010/main" val="0"/>
                </a:ext>
              </a:extLst>
            </a:blip>
            <a:srcRect l="50887"/>
            <a:stretch>
              <a:fillRect/>
            </a:stretch>
          </p:blipFill>
          <p:spPr bwMode="auto">
            <a:xfrm rot="16200000" flipH="1" flipV="1">
              <a:off x="9487" y="-200"/>
              <a:ext cx="227" cy="16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矩形 7"/>
            <p:cNvSpPr/>
            <p:nvPr/>
          </p:nvSpPr>
          <p:spPr>
            <a:xfrm>
              <a:off x="0" y="3472"/>
              <a:ext cx="19200" cy="450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2398" y="4165"/>
              <a:ext cx="14403" cy="2472"/>
            </a:xfrm>
            <a:prstGeom prst="rect">
              <a:avLst/>
            </a:prstGeom>
            <a:noFill/>
          </p:spPr>
          <p:txBody>
            <a:bodyPr wrap="square" rtlCol="0">
              <a:spAutoFit/>
            </a:bodyPr>
            <a:lstStyle/>
            <a:p>
              <a:pPr algn="ctr"/>
              <a:r>
                <a:rPr lang="zh-CN" altLang="en-US" sz="4800" b="1" dirty="0">
                  <a:solidFill>
                    <a:schemeClr val="bg1">
                      <a:lumMod val="95000"/>
                    </a:schemeClr>
                  </a:solidFill>
                  <a:latin typeface="微软雅黑" panose="020B0503020204020204" pitchFamily="34" charset="-122"/>
                  <a:ea typeface="微软雅黑" panose="020B0503020204020204" pitchFamily="34" charset="-122"/>
                </a:rPr>
                <a:t>融合外部知识的机器阅读理解方法研究</a:t>
              </a:r>
            </a:p>
          </p:txBody>
        </p:sp>
        <p:sp>
          <p:nvSpPr>
            <p:cNvPr id="16" name="TextBox 10"/>
            <p:cNvSpPr txBox="1"/>
            <p:nvPr/>
          </p:nvSpPr>
          <p:spPr>
            <a:xfrm>
              <a:off x="4040" y="6816"/>
              <a:ext cx="11119" cy="917"/>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pitchFamily="34" charset="-122"/>
                  <a:ea typeface="微软雅黑" panose="020B0503020204020204" pitchFamily="34" charset="-122"/>
                </a:defRPr>
              </a:lvl1pPr>
            </a:lstStyle>
            <a:p>
              <a:pPr algn="ctr"/>
              <a:r>
                <a:rPr lang="zh-CN" altLang="en-US" sz="3200" dirty="0">
                  <a:solidFill>
                    <a:schemeClr val="bg1">
                      <a:lumMod val="95000"/>
                    </a:schemeClr>
                  </a:solidFill>
                  <a:latin typeface="微软雅黑" panose="020B0503020204020204" pitchFamily="34" charset="-122"/>
                  <a:ea typeface="微软雅黑" panose="020B0503020204020204" pitchFamily="34" charset="-122"/>
                  <a:sym typeface="+mn-ea"/>
                </a:rPr>
                <a:t>硕士学位论文答辩</a:t>
              </a:r>
            </a:p>
          </p:txBody>
        </p:sp>
        <p:sp>
          <p:nvSpPr>
            <p:cNvPr id="13" name="TextBox 6"/>
            <p:cNvSpPr txBox="1"/>
            <p:nvPr/>
          </p:nvSpPr>
          <p:spPr>
            <a:xfrm>
              <a:off x="6721" y="8890"/>
              <a:ext cx="2714" cy="630"/>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pPr algn="ctr"/>
              <a:r>
                <a:rPr lang="zh-CN" altLang="en-US" b="1" dirty="0">
                  <a:solidFill>
                    <a:srgbClr val="0070C0"/>
                  </a:solidFill>
                  <a:latin typeface="微软雅黑" panose="020B0503020204020204" pitchFamily="34" charset="-122"/>
                  <a:ea typeface="微软雅黑" panose="020B0503020204020204" pitchFamily="34" charset="-122"/>
                </a:rPr>
                <a:t>答辩人</a:t>
              </a:r>
              <a:r>
                <a:rPr lang="zh-CN" altLang="en-US" dirty="0">
                  <a:solidFill>
                    <a:srgbClr val="0070C0"/>
                  </a:solidFill>
                  <a:latin typeface="微软雅黑" panose="020B0503020204020204" pitchFamily="34" charset="-122"/>
                  <a:ea typeface="微软雅黑" panose="020B0503020204020204" pitchFamily="34" charset="-122"/>
                </a:rPr>
                <a:t>：乐远</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4" name="TextBox 7"/>
            <p:cNvSpPr txBox="1"/>
            <p:nvPr/>
          </p:nvSpPr>
          <p:spPr>
            <a:xfrm>
              <a:off x="10912" y="8890"/>
              <a:ext cx="3926" cy="630"/>
            </a:xfrm>
            <a:prstGeom prst="rect">
              <a:avLst/>
            </a:prstGeom>
            <a:noFill/>
          </p:spPr>
          <p:txBody>
            <a:bodyPr wrap="none" lIns="91416" tIns="45708" rIns="91416" bIns="45708" rtlCol="0">
              <a:spAutoFit/>
            </a:bodyPr>
            <a:lstStyle/>
            <a:p>
              <a:pPr algn="ctr"/>
              <a:r>
                <a:rPr lang="zh-CN" altLang="en-US" sz="2000" b="1" dirty="0">
                  <a:solidFill>
                    <a:srgbClr val="0070C0"/>
                  </a:solidFill>
                  <a:latin typeface="微软雅黑" panose="020B0503020204020204" pitchFamily="34" charset="-122"/>
                  <a:ea typeface="微软雅黑" panose="020B0503020204020204" pitchFamily="34" charset="-122"/>
                </a:rPr>
                <a:t>指导老师</a:t>
              </a:r>
              <a:r>
                <a:rPr lang="zh-CN" altLang="en-US" sz="2000" dirty="0">
                  <a:solidFill>
                    <a:srgbClr val="0070C0"/>
                  </a:solidFill>
                  <a:latin typeface="微软雅黑" panose="020B0503020204020204" pitchFamily="34" charset="-122"/>
                  <a:ea typeface="微软雅黑" panose="020B0503020204020204" pitchFamily="34" charset="-122"/>
                </a:rPr>
                <a:t>：张宇教授</a:t>
              </a: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1" name="Freeform 7"/>
            <p:cNvSpPr>
              <a:spLocks noChangeAspect="1" noEditPoints="1"/>
            </p:cNvSpPr>
            <p:nvPr/>
          </p:nvSpPr>
          <p:spPr bwMode="auto">
            <a:xfrm>
              <a:off x="5453" y="8838"/>
              <a:ext cx="729" cy="734"/>
            </a:xfrm>
            <a:custGeom>
              <a:avLst/>
              <a:gdLst>
                <a:gd name="T0" fmla="*/ 661 w 904"/>
                <a:gd name="T1" fmla="*/ 461 h 905"/>
                <a:gd name="T2" fmla="*/ 661 w 904"/>
                <a:gd name="T3" fmla="*/ 339 h 905"/>
                <a:gd name="T4" fmla="*/ 605 w 904"/>
                <a:gd name="T5" fmla="*/ 339 h 905"/>
                <a:gd name="T6" fmla="*/ 605 w 904"/>
                <a:gd name="T7" fmla="*/ 461 h 905"/>
                <a:gd name="T8" fmla="*/ 456 w 904"/>
                <a:gd name="T9" fmla="*/ 610 h 905"/>
                <a:gd name="T10" fmla="*/ 453 w 904"/>
                <a:gd name="T11" fmla="*/ 610 h 905"/>
                <a:gd name="T12" fmla="*/ 452 w 904"/>
                <a:gd name="T13" fmla="*/ 610 h 905"/>
                <a:gd name="T14" fmla="*/ 451 w 904"/>
                <a:gd name="T15" fmla="*/ 610 h 905"/>
                <a:gd name="T16" fmla="*/ 448 w 904"/>
                <a:gd name="T17" fmla="*/ 610 h 905"/>
                <a:gd name="T18" fmla="*/ 299 w 904"/>
                <a:gd name="T19" fmla="*/ 461 h 905"/>
                <a:gd name="T20" fmla="*/ 299 w 904"/>
                <a:gd name="T21" fmla="*/ 339 h 905"/>
                <a:gd name="T22" fmla="*/ 244 w 904"/>
                <a:gd name="T23" fmla="*/ 339 h 905"/>
                <a:gd name="T24" fmla="*/ 244 w 904"/>
                <a:gd name="T25" fmla="*/ 461 h 905"/>
                <a:gd name="T26" fmla="*/ 419 w 904"/>
                <a:gd name="T27" fmla="*/ 664 h 905"/>
                <a:gd name="T28" fmla="*/ 419 w 904"/>
                <a:gd name="T29" fmla="*/ 752 h 905"/>
                <a:gd name="T30" fmla="*/ 295 w 904"/>
                <a:gd name="T31" fmla="*/ 787 h 905"/>
                <a:gd name="T32" fmla="*/ 610 w 904"/>
                <a:gd name="T33" fmla="*/ 787 h 905"/>
                <a:gd name="T34" fmla="*/ 484 w 904"/>
                <a:gd name="T35" fmla="*/ 751 h 905"/>
                <a:gd name="T36" fmla="*/ 484 w 904"/>
                <a:gd name="T37" fmla="*/ 664 h 905"/>
                <a:gd name="T38" fmla="*/ 661 w 904"/>
                <a:gd name="T39" fmla="*/ 461 h 905"/>
                <a:gd name="T40" fmla="*/ 450 w 904"/>
                <a:gd name="T41" fmla="*/ 558 h 905"/>
                <a:gd name="T42" fmla="*/ 452 w 904"/>
                <a:gd name="T43" fmla="*/ 558 h 905"/>
                <a:gd name="T44" fmla="*/ 454 w 904"/>
                <a:gd name="T45" fmla="*/ 558 h 905"/>
                <a:gd name="T46" fmla="*/ 554 w 904"/>
                <a:gd name="T47" fmla="*/ 459 h 905"/>
                <a:gd name="T48" fmla="*/ 554 w 904"/>
                <a:gd name="T49" fmla="*/ 218 h 905"/>
                <a:gd name="T50" fmla="*/ 454 w 904"/>
                <a:gd name="T51" fmla="*/ 118 h 905"/>
                <a:gd name="T52" fmla="*/ 452 w 904"/>
                <a:gd name="T53" fmla="*/ 118 h 905"/>
                <a:gd name="T54" fmla="*/ 450 w 904"/>
                <a:gd name="T55" fmla="*/ 118 h 905"/>
                <a:gd name="T56" fmla="*/ 351 w 904"/>
                <a:gd name="T57" fmla="*/ 218 h 905"/>
                <a:gd name="T58" fmla="*/ 351 w 904"/>
                <a:gd name="T59" fmla="*/ 459 h 905"/>
                <a:gd name="T60" fmla="*/ 450 w 904"/>
                <a:gd name="T61" fmla="*/ 558 h 905"/>
                <a:gd name="T62" fmla="*/ 452 w 904"/>
                <a:gd name="T63" fmla="*/ 0 h 905"/>
                <a:gd name="T64" fmla="*/ 904 w 904"/>
                <a:gd name="T65" fmla="*/ 453 h 905"/>
                <a:gd name="T66" fmla="*/ 452 w 904"/>
                <a:gd name="T67" fmla="*/ 905 h 905"/>
                <a:gd name="T68" fmla="*/ 0 w 904"/>
                <a:gd name="T69" fmla="*/ 453 h 905"/>
                <a:gd name="T70" fmla="*/ 452 w 904"/>
                <a:gd name="T71" fmla="*/ 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4" h="905">
                  <a:moveTo>
                    <a:pt x="661" y="461"/>
                  </a:moveTo>
                  <a:lnTo>
                    <a:pt x="661" y="339"/>
                  </a:lnTo>
                  <a:cubicBezTo>
                    <a:pt x="661" y="304"/>
                    <a:pt x="605" y="304"/>
                    <a:pt x="605" y="339"/>
                  </a:cubicBezTo>
                  <a:lnTo>
                    <a:pt x="605" y="461"/>
                  </a:lnTo>
                  <a:cubicBezTo>
                    <a:pt x="605" y="543"/>
                    <a:pt x="538" y="610"/>
                    <a:pt x="456" y="610"/>
                  </a:cubicBezTo>
                  <a:cubicBezTo>
                    <a:pt x="455" y="610"/>
                    <a:pt x="454" y="610"/>
                    <a:pt x="453" y="610"/>
                  </a:cubicBezTo>
                  <a:lnTo>
                    <a:pt x="452" y="610"/>
                  </a:lnTo>
                  <a:lnTo>
                    <a:pt x="451" y="610"/>
                  </a:lnTo>
                  <a:cubicBezTo>
                    <a:pt x="450" y="610"/>
                    <a:pt x="449" y="610"/>
                    <a:pt x="448" y="610"/>
                  </a:cubicBezTo>
                  <a:cubicBezTo>
                    <a:pt x="366" y="610"/>
                    <a:pt x="299" y="543"/>
                    <a:pt x="299" y="461"/>
                  </a:cubicBezTo>
                  <a:lnTo>
                    <a:pt x="299" y="339"/>
                  </a:lnTo>
                  <a:cubicBezTo>
                    <a:pt x="299" y="304"/>
                    <a:pt x="244" y="304"/>
                    <a:pt x="244" y="339"/>
                  </a:cubicBezTo>
                  <a:cubicBezTo>
                    <a:pt x="244" y="355"/>
                    <a:pt x="244" y="461"/>
                    <a:pt x="244" y="461"/>
                  </a:cubicBezTo>
                  <a:cubicBezTo>
                    <a:pt x="244" y="564"/>
                    <a:pt x="320" y="650"/>
                    <a:pt x="419" y="664"/>
                  </a:cubicBezTo>
                  <a:lnTo>
                    <a:pt x="419" y="752"/>
                  </a:lnTo>
                  <a:lnTo>
                    <a:pt x="295" y="787"/>
                  </a:lnTo>
                  <a:lnTo>
                    <a:pt x="610" y="787"/>
                  </a:lnTo>
                  <a:lnTo>
                    <a:pt x="484" y="751"/>
                  </a:lnTo>
                  <a:lnTo>
                    <a:pt x="484" y="664"/>
                  </a:lnTo>
                  <a:cubicBezTo>
                    <a:pt x="584" y="650"/>
                    <a:pt x="661" y="564"/>
                    <a:pt x="661" y="461"/>
                  </a:cubicBezTo>
                  <a:close/>
                  <a:moveTo>
                    <a:pt x="450" y="558"/>
                  </a:moveTo>
                  <a:cubicBezTo>
                    <a:pt x="451" y="558"/>
                    <a:pt x="451" y="558"/>
                    <a:pt x="452" y="558"/>
                  </a:cubicBezTo>
                  <a:cubicBezTo>
                    <a:pt x="453" y="558"/>
                    <a:pt x="453" y="558"/>
                    <a:pt x="454" y="558"/>
                  </a:cubicBezTo>
                  <a:cubicBezTo>
                    <a:pt x="509" y="558"/>
                    <a:pt x="554" y="514"/>
                    <a:pt x="554" y="459"/>
                  </a:cubicBezTo>
                  <a:lnTo>
                    <a:pt x="554" y="218"/>
                  </a:lnTo>
                  <a:cubicBezTo>
                    <a:pt x="554" y="163"/>
                    <a:pt x="509" y="118"/>
                    <a:pt x="454" y="118"/>
                  </a:cubicBezTo>
                  <a:cubicBezTo>
                    <a:pt x="453" y="118"/>
                    <a:pt x="453" y="118"/>
                    <a:pt x="452" y="118"/>
                  </a:cubicBezTo>
                  <a:cubicBezTo>
                    <a:pt x="452" y="118"/>
                    <a:pt x="451" y="118"/>
                    <a:pt x="450" y="118"/>
                  </a:cubicBezTo>
                  <a:cubicBezTo>
                    <a:pt x="395" y="118"/>
                    <a:pt x="351" y="163"/>
                    <a:pt x="351" y="218"/>
                  </a:cubicBezTo>
                  <a:lnTo>
                    <a:pt x="351" y="459"/>
                  </a:lnTo>
                  <a:cubicBezTo>
                    <a:pt x="351" y="514"/>
                    <a:pt x="395" y="558"/>
                    <a:pt x="450" y="558"/>
                  </a:cubicBezTo>
                  <a:close/>
                  <a:moveTo>
                    <a:pt x="452" y="0"/>
                  </a:moveTo>
                  <a:cubicBezTo>
                    <a:pt x="702" y="0"/>
                    <a:pt x="904" y="203"/>
                    <a:pt x="904" y="453"/>
                  </a:cubicBezTo>
                  <a:cubicBezTo>
                    <a:pt x="904" y="702"/>
                    <a:pt x="702" y="905"/>
                    <a:pt x="452" y="905"/>
                  </a:cubicBezTo>
                  <a:cubicBezTo>
                    <a:pt x="202" y="905"/>
                    <a:pt x="0" y="702"/>
                    <a:pt x="0" y="453"/>
                  </a:cubicBezTo>
                  <a:cubicBezTo>
                    <a:pt x="0" y="203"/>
                    <a:pt x="202" y="0"/>
                    <a:pt x="452" y="0"/>
                  </a:cubicBezTo>
                  <a:close/>
                </a:path>
              </a:pathLst>
            </a:custGeom>
            <a:solidFill>
              <a:srgbClr val="0070C0"/>
            </a:solidFill>
            <a:ln>
              <a:noFill/>
            </a:ln>
          </p:spPr>
          <p:txBody>
            <a:bodyPr vert="horz" wrap="square" lIns="91416" tIns="45708" rIns="91416" bIns="45708" numCol="1" anchor="t" anchorCtr="0" compatLnSpc="1"/>
            <a:lstStyle/>
            <a:p>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2" name="Freeform 8"/>
            <p:cNvSpPr>
              <a:spLocks noChangeAspect="1" noEditPoints="1"/>
            </p:cNvSpPr>
            <p:nvPr/>
          </p:nvSpPr>
          <p:spPr bwMode="auto">
            <a:xfrm>
              <a:off x="10334" y="8830"/>
              <a:ext cx="731" cy="734"/>
            </a:xfrm>
            <a:custGeom>
              <a:avLst/>
              <a:gdLst>
                <a:gd name="T0" fmla="*/ 422 w 422"/>
                <a:gd name="T1" fmla="*/ 211 h 422"/>
                <a:gd name="T2" fmla="*/ 0 w 422"/>
                <a:gd name="T3" fmla="*/ 211 h 422"/>
                <a:gd name="T4" fmla="*/ 340 w 422"/>
                <a:gd name="T5" fmla="*/ 117 h 422"/>
                <a:gd name="T6" fmla="*/ 345 w 422"/>
                <a:gd name="T7" fmla="*/ 123 h 422"/>
                <a:gd name="T8" fmla="*/ 344 w 422"/>
                <a:gd name="T9" fmla="*/ 226 h 422"/>
                <a:gd name="T10" fmla="*/ 340 w 422"/>
                <a:gd name="T11" fmla="*/ 227 h 422"/>
                <a:gd name="T12" fmla="*/ 217 w 422"/>
                <a:gd name="T13" fmla="*/ 226 h 422"/>
                <a:gd name="T14" fmla="*/ 215 w 422"/>
                <a:gd name="T15" fmla="*/ 222 h 422"/>
                <a:gd name="T16" fmla="*/ 286 w 422"/>
                <a:gd name="T17" fmla="*/ 164 h 422"/>
                <a:gd name="T18" fmla="*/ 215 w 422"/>
                <a:gd name="T19" fmla="*/ 171 h 422"/>
                <a:gd name="T20" fmla="*/ 217 w 422"/>
                <a:gd name="T21" fmla="*/ 119 h 422"/>
                <a:gd name="T22" fmla="*/ 220 w 422"/>
                <a:gd name="T23" fmla="*/ 117 h 422"/>
                <a:gd name="T24" fmla="*/ 220 w 422"/>
                <a:gd name="T25" fmla="*/ 96 h 422"/>
                <a:gd name="T26" fmla="*/ 202 w 422"/>
                <a:gd name="T27" fmla="*/ 104 h 422"/>
                <a:gd name="T28" fmla="*/ 194 w 422"/>
                <a:gd name="T29" fmla="*/ 174 h 422"/>
                <a:gd name="T30" fmla="*/ 186 w 422"/>
                <a:gd name="T31" fmla="*/ 166 h 422"/>
                <a:gd name="T32" fmla="*/ 137 w 422"/>
                <a:gd name="T33" fmla="*/ 151 h 422"/>
                <a:gd name="T34" fmla="*/ 54 w 422"/>
                <a:gd name="T35" fmla="*/ 173 h 422"/>
                <a:gd name="T36" fmla="*/ 77 w 422"/>
                <a:gd name="T37" fmla="*/ 243 h 422"/>
                <a:gd name="T38" fmla="*/ 81 w 422"/>
                <a:gd name="T39" fmla="*/ 192 h 422"/>
                <a:gd name="T40" fmla="*/ 81 w 422"/>
                <a:gd name="T41" fmla="*/ 256 h 422"/>
                <a:gd name="T42" fmla="*/ 106 w 422"/>
                <a:gd name="T43" fmla="*/ 350 h 422"/>
                <a:gd name="T44" fmla="*/ 112 w 422"/>
                <a:gd name="T45" fmla="*/ 272 h 422"/>
                <a:gd name="T46" fmla="*/ 137 w 422"/>
                <a:gd name="T47" fmla="*/ 350 h 422"/>
                <a:gd name="T48" fmla="*/ 137 w 422"/>
                <a:gd name="T49" fmla="*/ 256 h 422"/>
                <a:gd name="T50" fmla="*/ 137 w 422"/>
                <a:gd name="T51" fmla="*/ 192 h 422"/>
                <a:gd name="T52" fmla="*/ 162 w 422"/>
                <a:gd name="T53" fmla="*/ 192 h 422"/>
                <a:gd name="T54" fmla="*/ 186 w 422"/>
                <a:gd name="T55" fmla="*/ 185 h 422"/>
                <a:gd name="T56" fmla="*/ 194 w 422"/>
                <a:gd name="T57" fmla="*/ 222 h 422"/>
                <a:gd name="T58" fmla="*/ 202 w 422"/>
                <a:gd name="T59" fmla="*/ 240 h 422"/>
                <a:gd name="T60" fmla="*/ 220 w 422"/>
                <a:gd name="T61" fmla="*/ 248 h 422"/>
                <a:gd name="T62" fmla="*/ 359 w 422"/>
                <a:gd name="T63" fmla="*/ 240 h 422"/>
                <a:gd name="T64" fmla="*/ 366 w 422"/>
                <a:gd name="T65" fmla="*/ 222 h 422"/>
                <a:gd name="T66" fmla="*/ 359 w 422"/>
                <a:gd name="T67" fmla="*/ 104 h 422"/>
                <a:gd name="T68" fmla="*/ 220 w 422"/>
                <a:gd name="T69" fmla="*/ 96 h 422"/>
                <a:gd name="T70" fmla="*/ 344 w 422"/>
                <a:gd name="T71" fmla="*/ 277 h 422"/>
                <a:gd name="T72" fmla="*/ 346 w 422"/>
                <a:gd name="T73" fmla="*/ 351 h 422"/>
                <a:gd name="T74" fmla="*/ 298 w 422"/>
                <a:gd name="T75" fmla="*/ 277 h 422"/>
                <a:gd name="T76" fmla="*/ 250 w 422"/>
                <a:gd name="T77" fmla="*/ 351 h 422"/>
                <a:gd name="T78" fmla="*/ 244 w 422"/>
                <a:gd name="T79" fmla="*/ 277 h 422"/>
                <a:gd name="T80" fmla="*/ 221 w 422"/>
                <a:gd name="T81" fmla="*/ 254 h 422"/>
                <a:gd name="T82" fmla="*/ 109 w 422"/>
                <a:gd name="T83" fmla="*/ 75 h 422"/>
                <a:gd name="T84" fmla="*/ 109 w 422"/>
                <a:gd name="T85" fmla="*/ 146 h 422"/>
                <a:gd name="T86" fmla="*/ 109 w 422"/>
                <a:gd name="T87" fmla="*/ 75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22" h="422">
                  <a:moveTo>
                    <a:pt x="211" y="0"/>
                  </a:moveTo>
                  <a:cubicBezTo>
                    <a:pt x="327" y="0"/>
                    <a:pt x="422" y="94"/>
                    <a:pt x="422" y="211"/>
                  </a:cubicBezTo>
                  <a:cubicBezTo>
                    <a:pt x="422" y="327"/>
                    <a:pt x="327" y="422"/>
                    <a:pt x="211" y="422"/>
                  </a:cubicBezTo>
                  <a:cubicBezTo>
                    <a:pt x="94" y="422"/>
                    <a:pt x="0" y="327"/>
                    <a:pt x="0" y="211"/>
                  </a:cubicBezTo>
                  <a:cubicBezTo>
                    <a:pt x="0" y="94"/>
                    <a:pt x="94" y="0"/>
                    <a:pt x="211" y="0"/>
                  </a:cubicBezTo>
                  <a:close/>
                  <a:moveTo>
                    <a:pt x="340" y="117"/>
                  </a:moveTo>
                  <a:cubicBezTo>
                    <a:pt x="341" y="117"/>
                    <a:pt x="343" y="118"/>
                    <a:pt x="344" y="119"/>
                  </a:cubicBezTo>
                  <a:cubicBezTo>
                    <a:pt x="345" y="120"/>
                    <a:pt x="345" y="121"/>
                    <a:pt x="345" y="123"/>
                  </a:cubicBezTo>
                  <a:lnTo>
                    <a:pt x="345" y="222"/>
                  </a:lnTo>
                  <a:cubicBezTo>
                    <a:pt x="345" y="223"/>
                    <a:pt x="345" y="225"/>
                    <a:pt x="344" y="226"/>
                  </a:cubicBezTo>
                  <a:lnTo>
                    <a:pt x="344" y="226"/>
                  </a:lnTo>
                  <a:cubicBezTo>
                    <a:pt x="343" y="227"/>
                    <a:pt x="341" y="227"/>
                    <a:pt x="340" y="227"/>
                  </a:cubicBezTo>
                  <a:lnTo>
                    <a:pt x="220" y="227"/>
                  </a:lnTo>
                  <a:cubicBezTo>
                    <a:pt x="219" y="227"/>
                    <a:pt x="218" y="227"/>
                    <a:pt x="217" y="226"/>
                  </a:cubicBezTo>
                  <a:lnTo>
                    <a:pt x="217" y="226"/>
                  </a:lnTo>
                  <a:cubicBezTo>
                    <a:pt x="216" y="225"/>
                    <a:pt x="215" y="223"/>
                    <a:pt x="215" y="222"/>
                  </a:cubicBezTo>
                  <a:lnTo>
                    <a:pt x="215" y="179"/>
                  </a:lnTo>
                  <a:lnTo>
                    <a:pt x="286" y="164"/>
                  </a:lnTo>
                  <a:lnTo>
                    <a:pt x="286" y="162"/>
                  </a:lnTo>
                  <a:lnTo>
                    <a:pt x="215" y="171"/>
                  </a:lnTo>
                  <a:lnTo>
                    <a:pt x="215" y="123"/>
                  </a:lnTo>
                  <a:cubicBezTo>
                    <a:pt x="215" y="121"/>
                    <a:pt x="216" y="120"/>
                    <a:pt x="217" y="119"/>
                  </a:cubicBezTo>
                  <a:lnTo>
                    <a:pt x="217" y="119"/>
                  </a:lnTo>
                  <a:cubicBezTo>
                    <a:pt x="218" y="118"/>
                    <a:pt x="219" y="117"/>
                    <a:pt x="220" y="117"/>
                  </a:cubicBezTo>
                  <a:lnTo>
                    <a:pt x="340" y="117"/>
                  </a:lnTo>
                  <a:close/>
                  <a:moveTo>
                    <a:pt x="220" y="96"/>
                  </a:moveTo>
                  <a:cubicBezTo>
                    <a:pt x="213" y="96"/>
                    <a:pt x="206" y="99"/>
                    <a:pt x="202" y="104"/>
                  </a:cubicBezTo>
                  <a:lnTo>
                    <a:pt x="202" y="104"/>
                  </a:lnTo>
                  <a:cubicBezTo>
                    <a:pt x="197" y="109"/>
                    <a:pt x="194" y="115"/>
                    <a:pt x="194" y="123"/>
                  </a:cubicBezTo>
                  <a:lnTo>
                    <a:pt x="194" y="174"/>
                  </a:lnTo>
                  <a:lnTo>
                    <a:pt x="186" y="175"/>
                  </a:lnTo>
                  <a:lnTo>
                    <a:pt x="186" y="166"/>
                  </a:lnTo>
                  <a:lnTo>
                    <a:pt x="162" y="166"/>
                  </a:lnTo>
                  <a:lnTo>
                    <a:pt x="137" y="151"/>
                  </a:lnTo>
                  <a:lnTo>
                    <a:pt x="77" y="151"/>
                  </a:lnTo>
                  <a:cubicBezTo>
                    <a:pt x="64" y="151"/>
                    <a:pt x="54" y="161"/>
                    <a:pt x="54" y="173"/>
                  </a:cubicBezTo>
                  <a:lnTo>
                    <a:pt x="54" y="243"/>
                  </a:lnTo>
                  <a:lnTo>
                    <a:pt x="77" y="243"/>
                  </a:lnTo>
                  <a:lnTo>
                    <a:pt x="77" y="192"/>
                  </a:lnTo>
                  <a:lnTo>
                    <a:pt x="81" y="192"/>
                  </a:lnTo>
                  <a:lnTo>
                    <a:pt x="81" y="243"/>
                  </a:lnTo>
                  <a:lnTo>
                    <a:pt x="81" y="256"/>
                  </a:lnTo>
                  <a:lnTo>
                    <a:pt x="81" y="350"/>
                  </a:lnTo>
                  <a:lnTo>
                    <a:pt x="106" y="350"/>
                  </a:lnTo>
                  <a:lnTo>
                    <a:pt x="106" y="272"/>
                  </a:lnTo>
                  <a:lnTo>
                    <a:pt x="112" y="272"/>
                  </a:lnTo>
                  <a:lnTo>
                    <a:pt x="112" y="350"/>
                  </a:lnTo>
                  <a:lnTo>
                    <a:pt x="137" y="350"/>
                  </a:lnTo>
                  <a:lnTo>
                    <a:pt x="137" y="336"/>
                  </a:lnTo>
                  <a:lnTo>
                    <a:pt x="137" y="256"/>
                  </a:lnTo>
                  <a:lnTo>
                    <a:pt x="137" y="243"/>
                  </a:lnTo>
                  <a:lnTo>
                    <a:pt x="137" y="192"/>
                  </a:lnTo>
                  <a:lnTo>
                    <a:pt x="137" y="177"/>
                  </a:lnTo>
                  <a:lnTo>
                    <a:pt x="162" y="192"/>
                  </a:lnTo>
                  <a:lnTo>
                    <a:pt x="186" y="192"/>
                  </a:lnTo>
                  <a:lnTo>
                    <a:pt x="186" y="185"/>
                  </a:lnTo>
                  <a:lnTo>
                    <a:pt x="194" y="184"/>
                  </a:lnTo>
                  <a:lnTo>
                    <a:pt x="194" y="222"/>
                  </a:lnTo>
                  <a:cubicBezTo>
                    <a:pt x="194" y="229"/>
                    <a:pt x="197" y="236"/>
                    <a:pt x="202" y="240"/>
                  </a:cubicBezTo>
                  <a:lnTo>
                    <a:pt x="202" y="240"/>
                  </a:lnTo>
                  <a:lnTo>
                    <a:pt x="202" y="241"/>
                  </a:lnTo>
                  <a:cubicBezTo>
                    <a:pt x="207" y="245"/>
                    <a:pt x="213" y="248"/>
                    <a:pt x="220" y="248"/>
                  </a:cubicBezTo>
                  <a:lnTo>
                    <a:pt x="340" y="248"/>
                  </a:lnTo>
                  <a:cubicBezTo>
                    <a:pt x="347" y="248"/>
                    <a:pt x="354" y="245"/>
                    <a:pt x="359" y="240"/>
                  </a:cubicBezTo>
                  <a:lnTo>
                    <a:pt x="359" y="241"/>
                  </a:lnTo>
                  <a:cubicBezTo>
                    <a:pt x="363" y="236"/>
                    <a:pt x="366" y="229"/>
                    <a:pt x="366" y="222"/>
                  </a:cubicBezTo>
                  <a:lnTo>
                    <a:pt x="366" y="123"/>
                  </a:lnTo>
                  <a:cubicBezTo>
                    <a:pt x="366" y="115"/>
                    <a:pt x="363" y="109"/>
                    <a:pt x="359" y="104"/>
                  </a:cubicBezTo>
                  <a:cubicBezTo>
                    <a:pt x="354" y="99"/>
                    <a:pt x="347" y="96"/>
                    <a:pt x="340" y="96"/>
                  </a:cubicBezTo>
                  <a:lnTo>
                    <a:pt x="220" y="96"/>
                  </a:lnTo>
                  <a:close/>
                  <a:moveTo>
                    <a:pt x="344" y="254"/>
                  </a:moveTo>
                  <a:lnTo>
                    <a:pt x="344" y="277"/>
                  </a:lnTo>
                  <a:lnTo>
                    <a:pt x="325" y="277"/>
                  </a:lnTo>
                  <a:lnTo>
                    <a:pt x="346" y="351"/>
                  </a:lnTo>
                  <a:lnTo>
                    <a:pt x="319" y="351"/>
                  </a:lnTo>
                  <a:lnTo>
                    <a:pt x="298" y="277"/>
                  </a:lnTo>
                  <a:lnTo>
                    <a:pt x="271" y="277"/>
                  </a:lnTo>
                  <a:lnTo>
                    <a:pt x="250" y="351"/>
                  </a:lnTo>
                  <a:lnTo>
                    <a:pt x="223" y="351"/>
                  </a:lnTo>
                  <a:lnTo>
                    <a:pt x="244" y="277"/>
                  </a:lnTo>
                  <a:lnTo>
                    <a:pt x="221" y="277"/>
                  </a:lnTo>
                  <a:lnTo>
                    <a:pt x="221" y="254"/>
                  </a:lnTo>
                  <a:lnTo>
                    <a:pt x="344" y="254"/>
                  </a:lnTo>
                  <a:close/>
                  <a:moveTo>
                    <a:pt x="109" y="75"/>
                  </a:moveTo>
                  <a:cubicBezTo>
                    <a:pt x="129" y="75"/>
                    <a:pt x="145" y="91"/>
                    <a:pt x="145" y="111"/>
                  </a:cubicBezTo>
                  <a:cubicBezTo>
                    <a:pt x="145" y="130"/>
                    <a:pt x="129" y="146"/>
                    <a:pt x="109" y="146"/>
                  </a:cubicBezTo>
                  <a:cubicBezTo>
                    <a:pt x="90" y="146"/>
                    <a:pt x="74" y="130"/>
                    <a:pt x="74" y="111"/>
                  </a:cubicBezTo>
                  <a:cubicBezTo>
                    <a:pt x="74" y="91"/>
                    <a:pt x="90" y="75"/>
                    <a:pt x="109" y="75"/>
                  </a:cubicBezTo>
                  <a:close/>
                </a:path>
              </a:pathLst>
            </a:custGeom>
            <a:solidFill>
              <a:srgbClr val="0070C0"/>
            </a:solidFill>
            <a:ln>
              <a:noFill/>
            </a:ln>
          </p:spPr>
          <p:txBody>
            <a:bodyPr vert="horz" wrap="square" lIns="91416" tIns="45708" rIns="91416" bIns="45708" numCol="1" anchor="t" anchorCtr="0" compatLnSpc="1"/>
            <a:lstStyle/>
            <a:p>
              <a:endParaRPr lang="zh-CN" altLang="en-US" sz="2800">
                <a:solidFill>
                  <a:schemeClr val="bg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59" y="932"/>
              <a:ext cx="7282" cy="2023"/>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1600" advTm="2616">
        <p:blinds dir="vert"/>
      </p:transition>
    </mc:Choice>
    <mc:Fallback>
      <p:transition spd="slow" advTm="2616">
        <p:blinds dir="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840ADF8-D587-454C-9FF9-A16D109CA123}"/>
              </a:ext>
            </a:extLst>
          </p:cNvPr>
          <p:cNvSpPr>
            <a:spLocks noGrp="1"/>
          </p:cNvSpPr>
          <p:nvPr>
            <p:ph type="title"/>
          </p:nvPr>
        </p:nvSpPr>
        <p:spPr/>
        <p:txBody>
          <a:bodyPr/>
          <a:lstStyle/>
          <a:p>
            <a:r>
              <a:rPr kumimoji="1" lang="en-US" altLang="zh-CN" dirty="0"/>
              <a:t>2.2</a:t>
            </a:r>
            <a:r>
              <a:rPr kumimoji="1" lang="zh-CN" altLang="en-US" dirty="0"/>
              <a:t> 数据集收集与分析</a:t>
            </a:r>
            <a:r>
              <a:rPr kumimoji="1" lang="en-US" altLang="zh-CN" dirty="0"/>
              <a:t>-</a:t>
            </a:r>
            <a:r>
              <a:rPr kumimoji="1" lang="en-US" altLang="zh-CN" dirty="0" err="1"/>
              <a:t>ReCoRD</a:t>
            </a:r>
            <a:endParaRPr kumimoji="1" lang="zh-CN" altLang="en-US" dirty="0"/>
          </a:p>
        </p:txBody>
      </p:sp>
      <p:sp>
        <p:nvSpPr>
          <p:cNvPr id="3" name="页脚占位符 2">
            <a:extLst>
              <a:ext uri="{FF2B5EF4-FFF2-40B4-BE49-F238E27FC236}">
                <a16:creationId xmlns:a16="http://schemas.microsoft.com/office/drawing/2014/main" id="{F62A5F66-BF38-E241-99E9-2E77259915AD}"/>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id="{DFBAF5F6-8E41-4E45-85EC-4620311B68B5}"/>
              </a:ext>
            </a:extLst>
          </p:cNvPr>
          <p:cNvSpPr>
            <a:spLocks noGrp="1"/>
          </p:cNvSpPr>
          <p:nvPr>
            <p:ph type="sldNum" sz="quarter" idx="12"/>
          </p:nvPr>
        </p:nvSpPr>
        <p:spPr/>
        <p:txBody>
          <a:bodyPr/>
          <a:lstStyle/>
          <a:p>
            <a:fld id="{5DD3DB80-B894-403A-B48E-6FDC1A72010E}" type="slidenum">
              <a:rPr lang="zh-CN" altLang="en-US" smtClean="0"/>
              <a:t>10</a:t>
            </a:fld>
            <a:endParaRPr lang="zh-CN" altLang="en-US"/>
          </a:p>
        </p:txBody>
      </p:sp>
      <p:sp>
        <p:nvSpPr>
          <p:cNvPr id="5" name="矩形 4">
            <a:extLst>
              <a:ext uri="{FF2B5EF4-FFF2-40B4-BE49-F238E27FC236}">
                <a16:creationId xmlns:a16="http://schemas.microsoft.com/office/drawing/2014/main" id="{7FF62025-727E-CA4C-BEBE-73E7177726E4}"/>
              </a:ext>
            </a:extLst>
          </p:cNvPr>
          <p:cNvSpPr/>
          <p:nvPr/>
        </p:nvSpPr>
        <p:spPr>
          <a:xfrm>
            <a:off x="832885" y="1476446"/>
            <a:ext cx="10067487" cy="3693319"/>
          </a:xfrm>
          <a:prstGeom prst="rect">
            <a:avLst/>
          </a:prstGeom>
        </p:spPr>
        <p:txBody>
          <a:bodyPr wrap="square">
            <a:spAutoFit/>
          </a:bodyPr>
          <a:lstStyle/>
          <a:p>
            <a:pPr fontAlgn="base">
              <a:buFont typeface="Arial" panose="020B0604020202020204" pitchFamily="34" charset="0"/>
              <a:buChar char="•"/>
            </a:pPr>
            <a:r>
              <a:rPr lang="en" altLang="zh-CN" dirty="0"/>
              <a:t>require common sense reasoning</a:t>
            </a:r>
          </a:p>
          <a:p>
            <a:pPr fontAlgn="base">
              <a:buFont typeface="Arial" panose="020B0604020202020204" pitchFamily="34" charset="0"/>
              <a:buChar char="•"/>
            </a:pPr>
            <a:r>
              <a:rPr lang="en" altLang="zh-CN" dirty="0"/>
              <a:t>size: train(100K), Dev(10K), Test(10K)</a:t>
            </a:r>
          </a:p>
          <a:p>
            <a:pPr fontAlgn="base">
              <a:buFont typeface="Arial" panose="020B0604020202020204" pitchFamily="34" charset="0"/>
              <a:buChar char="•"/>
            </a:pPr>
            <a:r>
              <a:rPr lang="en" altLang="zh-CN" dirty="0"/>
              <a:t>types of reasoning:</a:t>
            </a:r>
          </a:p>
          <a:p>
            <a:pPr marL="742950" lvl="1" indent="-285750" fontAlgn="base">
              <a:buFont typeface="Arial" panose="020B0604020202020204" pitchFamily="34" charset="0"/>
              <a:buChar char="•"/>
            </a:pPr>
            <a:r>
              <a:rPr lang="en" altLang="zh-CN" dirty="0"/>
              <a:t>Paraphrasing(3%)</a:t>
            </a:r>
          </a:p>
          <a:p>
            <a:pPr marL="742950" lvl="1" indent="-285750" fontAlgn="base">
              <a:buFont typeface="Arial" panose="020B0604020202020204" pitchFamily="34" charset="0"/>
              <a:buChar char="•"/>
            </a:pPr>
            <a:r>
              <a:rPr lang="en" altLang="zh-CN" dirty="0"/>
              <a:t>Partial Clue(10%)</a:t>
            </a:r>
          </a:p>
          <a:p>
            <a:pPr marL="742950" lvl="1" indent="-285750" fontAlgn="base">
              <a:buFont typeface="Arial" panose="020B0604020202020204" pitchFamily="34" charset="0"/>
              <a:buChar char="•"/>
            </a:pPr>
            <a:r>
              <a:rPr lang="en" altLang="zh-CN" dirty="0"/>
              <a:t>Multi-sentence Reasoning(6%)</a:t>
            </a:r>
          </a:p>
          <a:p>
            <a:pPr marL="742950" lvl="1" indent="-285750" fontAlgn="base">
              <a:buFont typeface="Arial" panose="020B0604020202020204" pitchFamily="34" charset="0"/>
              <a:buChar char="•"/>
            </a:pPr>
            <a:r>
              <a:rPr lang="en" altLang="zh-CN" dirty="0"/>
              <a:t>Commonsense Reasoning(75%)</a:t>
            </a:r>
          </a:p>
          <a:p>
            <a:pPr marL="742950" lvl="1" indent="-285750" fontAlgn="base">
              <a:buFont typeface="Arial" panose="020B0604020202020204" pitchFamily="34" charset="0"/>
              <a:buChar char="•"/>
            </a:pPr>
            <a:r>
              <a:rPr lang="en" altLang="zh-CN" dirty="0"/>
              <a:t>Ambiguous(6%)</a:t>
            </a:r>
          </a:p>
          <a:p>
            <a:pPr fontAlgn="base">
              <a:buFont typeface="Arial" panose="020B0604020202020204" pitchFamily="34" charset="0"/>
              <a:buChar char="•"/>
            </a:pPr>
            <a:r>
              <a:rPr lang="en" altLang="zh-CN" dirty="0"/>
              <a:t>types of commonsense reasoning</a:t>
            </a:r>
          </a:p>
          <a:p>
            <a:pPr marL="742950" lvl="1" indent="-285750" fontAlgn="base">
              <a:buFont typeface="Arial" panose="020B0604020202020204" pitchFamily="34" charset="0"/>
              <a:buChar char="•"/>
            </a:pPr>
            <a:r>
              <a:rPr lang="en" altLang="zh-CN" dirty="0"/>
              <a:t>Conceptual Knowledge(49.3%)</a:t>
            </a:r>
          </a:p>
          <a:p>
            <a:pPr marL="742950" lvl="1" indent="-285750" fontAlgn="base">
              <a:buFont typeface="Arial" panose="020B0604020202020204" pitchFamily="34" charset="0"/>
              <a:buChar char="•"/>
            </a:pPr>
            <a:r>
              <a:rPr lang="en" altLang="zh-CN" dirty="0"/>
              <a:t>Causal Reasoning(32.0%)</a:t>
            </a:r>
          </a:p>
          <a:p>
            <a:pPr marL="742950" lvl="1" indent="-285750" fontAlgn="base">
              <a:buFont typeface="Arial" panose="020B0604020202020204" pitchFamily="34" charset="0"/>
              <a:buChar char="•"/>
            </a:pPr>
            <a:r>
              <a:rPr lang="en" altLang="zh-CN" dirty="0"/>
              <a:t>Naive Psychology(28.0%)</a:t>
            </a:r>
          </a:p>
          <a:p>
            <a:pPr marL="742950" lvl="1" indent="-285750" fontAlgn="base">
              <a:spcAft>
                <a:spcPts val="1600"/>
              </a:spcAft>
              <a:buFont typeface="Arial" panose="020B0604020202020204" pitchFamily="34" charset="0"/>
              <a:buChar char="•"/>
            </a:pPr>
            <a:r>
              <a:rPr lang="en" altLang="zh-CN" dirty="0"/>
              <a:t>Other: social norms, planning, spatial reasoning .</a:t>
            </a:r>
            <a:r>
              <a:rPr lang="en" altLang="zh-CN" dirty="0" err="1"/>
              <a:t>etc</a:t>
            </a:r>
            <a:r>
              <a:rPr lang="en" altLang="zh-CN" dirty="0"/>
              <a:t>(12.0%)</a:t>
            </a:r>
          </a:p>
        </p:txBody>
      </p:sp>
    </p:spTree>
    <p:extLst>
      <p:ext uri="{BB962C8B-B14F-4D97-AF65-F5344CB8AC3E}">
        <p14:creationId xmlns:p14="http://schemas.microsoft.com/office/powerpoint/2010/main" val="2221608066"/>
      </p:ext>
    </p:extLst>
  </p:cSld>
  <p:clrMapOvr>
    <a:masterClrMapping/>
  </p:clrMapOvr>
  <mc:AlternateContent xmlns:mc="http://schemas.openxmlformats.org/markup-compatibility/2006">
    <mc:Choice xmlns:p14="http://schemas.microsoft.com/office/powerpoint/2010/main" Requires="p14">
      <p:transition spd="slow" p14:dur="2000" advTm="557"/>
    </mc:Choice>
    <mc:Fallback>
      <p:transition spd="slow" advTm="557"/>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mn-ea"/>
              </a:rPr>
              <a:t>2.3</a:t>
            </a:r>
            <a:r>
              <a:rPr lang="zh-CN" altLang="en-US" dirty="0">
                <a:sym typeface="+mn-ea"/>
              </a:rPr>
              <a:t> </a:t>
            </a:r>
            <a:r>
              <a:rPr kumimoji="1" lang="zh-CN" altLang="en-US" dirty="0"/>
              <a:t>数据集收集与分析</a:t>
            </a:r>
            <a:r>
              <a:rPr kumimoji="1" lang="en-US" altLang="zh-CN" dirty="0"/>
              <a:t>-</a:t>
            </a:r>
            <a:r>
              <a:rPr kumimoji="1" lang="zh-CN" altLang="en-US" dirty="0"/>
              <a:t>选取外部知识库</a:t>
            </a:r>
            <a:endParaRPr lang="zh-CN" altLang="en-US" dirty="0">
              <a:sym typeface="+mn-ea"/>
            </a:endParaRPr>
          </a:p>
        </p:txBody>
      </p:sp>
      <p:sp>
        <p:nvSpPr>
          <p:cNvPr id="4" name="灯片编号占位符 3"/>
          <p:cNvSpPr>
            <a:spLocks noGrp="1"/>
          </p:cNvSpPr>
          <p:nvPr>
            <p:ph type="sldNum" sz="quarter" idx="12"/>
          </p:nvPr>
        </p:nvSpPr>
        <p:spPr/>
        <p:txBody>
          <a:bodyPr/>
          <a:lstStyle/>
          <a:p>
            <a:fld id="{5DD3DB80-B894-403A-B48E-6FDC1A72010E}" type="slidenum">
              <a:rPr lang="zh-CN" altLang="en-US" smtClean="0"/>
              <a:t>11</a:t>
            </a:fld>
            <a:endParaRPr lang="zh-CN" altLang="en-US"/>
          </a:p>
        </p:txBody>
      </p:sp>
      <p:sp>
        <p:nvSpPr>
          <p:cNvPr id="7" name="文本框 6">
            <a:extLst>
              <a:ext uri="{FF2B5EF4-FFF2-40B4-BE49-F238E27FC236}">
                <a16:creationId xmlns:a16="http://schemas.microsoft.com/office/drawing/2014/main" id="{77ACABC0-043D-4545-85D2-2D42F23AC8FB}"/>
              </a:ext>
            </a:extLst>
          </p:cNvPr>
          <p:cNvSpPr txBox="1"/>
          <p:nvPr/>
        </p:nvSpPr>
        <p:spPr>
          <a:xfrm>
            <a:off x="1928388" y="1681670"/>
            <a:ext cx="1167897" cy="369332"/>
          </a:xfrm>
          <a:prstGeom prst="rect">
            <a:avLst/>
          </a:prstGeom>
          <a:noFill/>
        </p:spPr>
        <p:txBody>
          <a:bodyPr wrap="square" rtlCol="0">
            <a:spAutoFit/>
          </a:bodyPr>
          <a:lstStyle/>
          <a:p>
            <a:r>
              <a:rPr kumimoji="1" lang="en-US" altLang="zh-CN" dirty="0"/>
              <a:t>Wordnet</a:t>
            </a:r>
            <a:endParaRPr kumimoji="1" lang="zh-CN" altLang="en-US" dirty="0"/>
          </a:p>
        </p:txBody>
      </p:sp>
      <p:sp>
        <p:nvSpPr>
          <p:cNvPr id="11" name="文本框 10">
            <a:extLst>
              <a:ext uri="{FF2B5EF4-FFF2-40B4-BE49-F238E27FC236}">
                <a16:creationId xmlns:a16="http://schemas.microsoft.com/office/drawing/2014/main" id="{3CA16782-D384-CE41-80D6-3BFCCBEA55A5}"/>
              </a:ext>
            </a:extLst>
          </p:cNvPr>
          <p:cNvSpPr txBox="1"/>
          <p:nvPr/>
        </p:nvSpPr>
        <p:spPr>
          <a:xfrm>
            <a:off x="2046083" y="3771066"/>
            <a:ext cx="807650" cy="369332"/>
          </a:xfrm>
          <a:prstGeom prst="rect">
            <a:avLst/>
          </a:prstGeom>
          <a:noFill/>
        </p:spPr>
        <p:txBody>
          <a:bodyPr wrap="square" rtlCol="0">
            <a:spAutoFit/>
          </a:bodyPr>
          <a:lstStyle/>
          <a:p>
            <a:r>
              <a:rPr kumimoji="1" lang="en-US" altLang="zh-CN" dirty="0"/>
              <a:t>NELL</a:t>
            </a:r>
            <a:endParaRPr kumimoji="1" lang="zh-CN" altLang="en-US" dirty="0"/>
          </a:p>
        </p:txBody>
      </p:sp>
      <p:sp>
        <p:nvSpPr>
          <p:cNvPr id="8" name="矩形 7">
            <a:extLst>
              <a:ext uri="{FF2B5EF4-FFF2-40B4-BE49-F238E27FC236}">
                <a16:creationId xmlns:a16="http://schemas.microsoft.com/office/drawing/2014/main" id="{12440060-8F09-894C-BDE7-541D164757C8}"/>
              </a:ext>
            </a:extLst>
          </p:cNvPr>
          <p:cNvSpPr/>
          <p:nvPr/>
        </p:nvSpPr>
        <p:spPr>
          <a:xfrm rot="989626">
            <a:off x="7268339" y="1924466"/>
            <a:ext cx="1380212" cy="369332"/>
          </a:xfrm>
          <a:prstGeom prst="rect">
            <a:avLst/>
          </a:prstGeom>
        </p:spPr>
        <p:txBody>
          <a:bodyPr wrap="square">
            <a:spAutoFit/>
          </a:bodyPr>
          <a:lstStyle/>
          <a:p>
            <a:r>
              <a:rPr lang="en" altLang="zh-CN" dirty="0" err="1">
                <a:solidFill>
                  <a:srgbClr val="1A1A1A"/>
                </a:solidFill>
                <a:latin typeface="-apple-system"/>
              </a:rPr>
              <a:t>hypernymof</a:t>
            </a:r>
            <a:endParaRPr lang="zh-CN" altLang="en-US" dirty="0"/>
          </a:p>
        </p:txBody>
      </p:sp>
      <p:sp>
        <p:nvSpPr>
          <p:cNvPr id="12" name="椭圆 11">
            <a:extLst>
              <a:ext uri="{FF2B5EF4-FFF2-40B4-BE49-F238E27FC236}">
                <a16:creationId xmlns:a16="http://schemas.microsoft.com/office/drawing/2014/main" id="{FCFEED8A-5DF6-B046-AB43-DEFE5C899EC3}"/>
              </a:ext>
            </a:extLst>
          </p:cNvPr>
          <p:cNvSpPr/>
          <p:nvPr/>
        </p:nvSpPr>
        <p:spPr>
          <a:xfrm>
            <a:off x="5703683" y="1514556"/>
            <a:ext cx="1611517" cy="628485"/>
          </a:xfrm>
          <a:prstGeom prst="ellipse">
            <a:avLst/>
          </a:prstGeom>
          <a:solidFill>
            <a:srgbClr val="F7CAA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zh-CN" dirty="0">
                <a:solidFill>
                  <a:schemeClr val="tx1"/>
                </a:solidFill>
              </a:rPr>
              <a:t>organism</a:t>
            </a:r>
            <a:endParaRPr kumimoji="1" lang="zh-CN" altLang="en-US" dirty="0">
              <a:solidFill>
                <a:schemeClr val="tx1"/>
              </a:solidFill>
            </a:endParaRPr>
          </a:p>
        </p:txBody>
      </p:sp>
      <p:sp>
        <p:nvSpPr>
          <p:cNvPr id="13" name="椭圆 12">
            <a:extLst>
              <a:ext uri="{FF2B5EF4-FFF2-40B4-BE49-F238E27FC236}">
                <a16:creationId xmlns:a16="http://schemas.microsoft.com/office/drawing/2014/main" id="{408702A3-82D1-1F46-8CFA-43FAE4F96D74}"/>
              </a:ext>
            </a:extLst>
          </p:cNvPr>
          <p:cNvSpPr/>
          <p:nvPr/>
        </p:nvSpPr>
        <p:spPr>
          <a:xfrm>
            <a:off x="8610599" y="2163675"/>
            <a:ext cx="1303699" cy="628485"/>
          </a:xfrm>
          <a:prstGeom prst="ellipse">
            <a:avLst/>
          </a:prstGeom>
          <a:solidFill>
            <a:srgbClr val="F7CAA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zh-CN" dirty="0">
                <a:solidFill>
                  <a:schemeClr val="tx1"/>
                </a:solidFill>
              </a:rPr>
              <a:t>animal</a:t>
            </a:r>
            <a:endParaRPr kumimoji="1" lang="zh-CN" altLang="en-US" dirty="0">
              <a:solidFill>
                <a:schemeClr val="tx1"/>
              </a:solidFill>
            </a:endParaRPr>
          </a:p>
        </p:txBody>
      </p:sp>
      <p:cxnSp>
        <p:nvCxnSpPr>
          <p:cNvPr id="15" name="直线箭头连接符 14">
            <a:extLst>
              <a:ext uri="{FF2B5EF4-FFF2-40B4-BE49-F238E27FC236}">
                <a16:creationId xmlns:a16="http://schemas.microsoft.com/office/drawing/2014/main" id="{9A59C3D7-9C29-2145-B0E2-851CD7B46091}"/>
              </a:ext>
            </a:extLst>
          </p:cNvPr>
          <p:cNvCxnSpPr>
            <a:cxnSpLocks/>
            <a:stCxn id="12" idx="5"/>
            <a:endCxn id="13" idx="2"/>
          </p:cNvCxnSpPr>
          <p:nvPr/>
        </p:nvCxnSpPr>
        <p:spPr>
          <a:xfrm>
            <a:off x="7079199" y="2051002"/>
            <a:ext cx="1531400" cy="4269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椭圆 18">
            <a:extLst>
              <a:ext uri="{FF2B5EF4-FFF2-40B4-BE49-F238E27FC236}">
                <a16:creationId xmlns:a16="http://schemas.microsoft.com/office/drawing/2014/main" id="{F0278542-0732-5448-B85C-F506611ED206}"/>
              </a:ext>
            </a:extLst>
          </p:cNvPr>
          <p:cNvSpPr/>
          <p:nvPr/>
        </p:nvSpPr>
        <p:spPr>
          <a:xfrm>
            <a:off x="5296277" y="3785882"/>
            <a:ext cx="1782922" cy="745992"/>
          </a:xfrm>
          <a:prstGeom prst="ellipse">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a:solidFill>
                  <a:schemeClr val="tx1"/>
                </a:solidFill>
              </a:rPr>
              <a:t>CoCaCola</a:t>
            </a:r>
            <a:endParaRPr kumimoji="1" lang="zh-CN" altLang="en-US" dirty="0">
              <a:solidFill>
                <a:schemeClr val="tx1"/>
              </a:solidFill>
            </a:endParaRPr>
          </a:p>
        </p:txBody>
      </p:sp>
      <p:sp>
        <p:nvSpPr>
          <p:cNvPr id="20" name="椭圆 19">
            <a:extLst>
              <a:ext uri="{FF2B5EF4-FFF2-40B4-BE49-F238E27FC236}">
                <a16:creationId xmlns:a16="http://schemas.microsoft.com/office/drawing/2014/main" id="{2731E655-A3F7-1640-B01A-176AC5B0903F}"/>
              </a:ext>
            </a:extLst>
          </p:cNvPr>
          <p:cNvSpPr/>
          <p:nvPr/>
        </p:nvSpPr>
        <p:spPr>
          <a:xfrm>
            <a:off x="8102071" y="3771066"/>
            <a:ext cx="1585138" cy="745991"/>
          </a:xfrm>
          <a:prstGeom prst="ellipse">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company</a:t>
            </a:r>
            <a:endParaRPr kumimoji="1" lang="zh-CN" altLang="en-US" dirty="0">
              <a:solidFill>
                <a:schemeClr val="tx1"/>
              </a:solidFill>
            </a:endParaRPr>
          </a:p>
        </p:txBody>
      </p:sp>
      <p:sp>
        <p:nvSpPr>
          <p:cNvPr id="21" name="椭圆 20">
            <a:extLst>
              <a:ext uri="{FF2B5EF4-FFF2-40B4-BE49-F238E27FC236}">
                <a16:creationId xmlns:a16="http://schemas.microsoft.com/office/drawing/2014/main" id="{DFF3E41E-A83F-9F47-97DF-DEED35E87652}"/>
              </a:ext>
            </a:extLst>
          </p:cNvPr>
          <p:cNvSpPr/>
          <p:nvPr/>
        </p:nvSpPr>
        <p:spPr>
          <a:xfrm>
            <a:off x="7101904" y="5956132"/>
            <a:ext cx="1264507" cy="568661"/>
          </a:xfrm>
          <a:prstGeom prst="ellipse">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Atlanta</a:t>
            </a:r>
            <a:endParaRPr kumimoji="1" lang="zh-CN" altLang="en-US" dirty="0">
              <a:solidFill>
                <a:schemeClr val="tx1"/>
              </a:solidFill>
            </a:endParaRPr>
          </a:p>
        </p:txBody>
      </p:sp>
      <p:cxnSp>
        <p:nvCxnSpPr>
          <p:cNvPr id="23" name="直线箭头连接符 22">
            <a:extLst>
              <a:ext uri="{FF2B5EF4-FFF2-40B4-BE49-F238E27FC236}">
                <a16:creationId xmlns:a16="http://schemas.microsoft.com/office/drawing/2014/main" id="{98086125-4771-524C-B182-B7548D85F187}"/>
              </a:ext>
            </a:extLst>
          </p:cNvPr>
          <p:cNvCxnSpPr>
            <a:endCxn id="20" idx="2"/>
          </p:cNvCxnSpPr>
          <p:nvPr/>
        </p:nvCxnSpPr>
        <p:spPr>
          <a:xfrm flipV="1">
            <a:off x="7079199" y="4144062"/>
            <a:ext cx="1022872" cy="111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直线箭头连接符 24">
            <a:extLst>
              <a:ext uri="{FF2B5EF4-FFF2-40B4-BE49-F238E27FC236}">
                <a16:creationId xmlns:a16="http://schemas.microsoft.com/office/drawing/2014/main" id="{C2C6A96D-2576-B540-99ED-CA71632542D1}"/>
              </a:ext>
            </a:extLst>
          </p:cNvPr>
          <p:cNvCxnSpPr>
            <a:cxnSpLocks/>
            <a:endCxn id="21" idx="1"/>
          </p:cNvCxnSpPr>
          <p:nvPr/>
        </p:nvCxnSpPr>
        <p:spPr>
          <a:xfrm>
            <a:off x="6255945" y="4567107"/>
            <a:ext cx="1031142" cy="14723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矩形 25">
            <a:extLst>
              <a:ext uri="{FF2B5EF4-FFF2-40B4-BE49-F238E27FC236}">
                <a16:creationId xmlns:a16="http://schemas.microsoft.com/office/drawing/2014/main" id="{BCD7AC66-C8C6-2545-B780-954E6B252AE6}"/>
              </a:ext>
            </a:extLst>
          </p:cNvPr>
          <p:cNvSpPr/>
          <p:nvPr/>
        </p:nvSpPr>
        <p:spPr>
          <a:xfrm>
            <a:off x="7274981" y="3799760"/>
            <a:ext cx="655900" cy="369332"/>
          </a:xfrm>
          <a:prstGeom prst="rect">
            <a:avLst/>
          </a:prstGeom>
        </p:spPr>
        <p:txBody>
          <a:bodyPr wrap="square">
            <a:spAutoFit/>
          </a:bodyPr>
          <a:lstStyle/>
          <a:p>
            <a:r>
              <a:rPr lang="en-US" altLang="zh-CN" dirty="0" err="1"/>
              <a:t>isa</a:t>
            </a:r>
            <a:endParaRPr lang="zh-CN" altLang="en-US" dirty="0"/>
          </a:p>
        </p:txBody>
      </p:sp>
      <p:sp>
        <p:nvSpPr>
          <p:cNvPr id="27" name="矩形 26">
            <a:extLst>
              <a:ext uri="{FF2B5EF4-FFF2-40B4-BE49-F238E27FC236}">
                <a16:creationId xmlns:a16="http://schemas.microsoft.com/office/drawing/2014/main" id="{657F5B8D-2909-4641-A4BD-0F9638DF320E}"/>
              </a:ext>
            </a:extLst>
          </p:cNvPr>
          <p:cNvSpPr/>
          <p:nvPr/>
        </p:nvSpPr>
        <p:spPr>
          <a:xfrm rot="3403534">
            <a:off x="6115353" y="5051929"/>
            <a:ext cx="1767728" cy="369332"/>
          </a:xfrm>
          <a:prstGeom prst="rect">
            <a:avLst/>
          </a:prstGeom>
        </p:spPr>
        <p:txBody>
          <a:bodyPr wrap="none">
            <a:spAutoFit/>
          </a:bodyPr>
          <a:lstStyle/>
          <a:p>
            <a:r>
              <a:rPr lang="en" altLang="zh-CN" dirty="0" err="1">
                <a:solidFill>
                  <a:srgbClr val="1A1A1A"/>
                </a:solidFill>
                <a:latin typeface="-apple-system"/>
              </a:rPr>
              <a:t>headquarteredin</a:t>
            </a:r>
            <a:endParaRPr lang="zh-CN" altLang="en-US" dirty="0"/>
          </a:p>
        </p:txBody>
      </p:sp>
    </p:spTree>
    <p:extLst>
      <p:ext uri="{BB962C8B-B14F-4D97-AF65-F5344CB8AC3E}">
        <p14:creationId xmlns:p14="http://schemas.microsoft.com/office/powerpoint/2010/main" val="2939693164"/>
      </p:ext>
    </p:extLst>
  </p:cSld>
  <p:clrMapOvr>
    <a:masterClrMapping/>
  </p:clrMapOvr>
  <p:transition advTm="605"/>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88DFBF-1EE7-704E-B488-D45959C185FE}"/>
              </a:ext>
            </a:extLst>
          </p:cNvPr>
          <p:cNvSpPr>
            <a:spLocks noGrp="1"/>
          </p:cNvSpPr>
          <p:nvPr>
            <p:ph type="title"/>
          </p:nvPr>
        </p:nvSpPr>
        <p:spPr/>
        <p:txBody>
          <a:bodyPr/>
          <a:lstStyle/>
          <a:p>
            <a:r>
              <a:rPr kumimoji="1" lang="en-US" altLang="zh-CN" dirty="0"/>
              <a:t>2.4</a:t>
            </a:r>
            <a:r>
              <a:rPr kumimoji="1" lang="zh-CN" altLang="en-US" dirty="0"/>
              <a:t> 基于预训练模型的隐式引入外部知识的方法</a:t>
            </a:r>
          </a:p>
        </p:txBody>
      </p:sp>
      <p:sp>
        <p:nvSpPr>
          <p:cNvPr id="3" name="页脚占位符 2">
            <a:extLst>
              <a:ext uri="{FF2B5EF4-FFF2-40B4-BE49-F238E27FC236}">
                <a16:creationId xmlns:a16="http://schemas.microsoft.com/office/drawing/2014/main" id="{A843512B-24DF-534E-B3EF-37A2DE8EBBEF}"/>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id="{DF840B48-2464-EC4D-839E-A36F23AC5DC6}"/>
              </a:ext>
            </a:extLst>
          </p:cNvPr>
          <p:cNvSpPr>
            <a:spLocks noGrp="1"/>
          </p:cNvSpPr>
          <p:nvPr>
            <p:ph type="sldNum" sz="quarter" idx="12"/>
          </p:nvPr>
        </p:nvSpPr>
        <p:spPr/>
        <p:txBody>
          <a:bodyPr/>
          <a:lstStyle/>
          <a:p>
            <a:fld id="{5DD3DB80-B894-403A-B48E-6FDC1A72010E}" type="slidenum">
              <a:rPr lang="zh-CN" altLang="en-US" smtClean="0"/>
              <a:t>12</a:t>
            </a:fld>
            <a:endParaRPr lang="zh-CN" altLang="en-US"/>
          </a:p>
        </p:txBody>
      </p:sp>
      <p:sp>
        <p:nvSpPr>
          <p:cNvPr id="6" name="文本框 5">
            <a:extLst>
              <a:ext uri="{FF2B5EF4-FFF2-40B4-BE49-F238E27FC236}">
                <a16:creationId xmlns:a16="http://schemas.microsoft.com/office/drawing/2014/main" id="{F89EA532-7C3E-5B49-9AD1-6D3AEB6CDA1E}"/>
              </a:ext>
            </a:extLst>
          </p:cNvPr>
          <p:cNvSpPr txBox="1"/>
          <p:nvPr/>
        </p:nvSpPr>
        <p:spPr>
          <a:xfrm>
            <a:off x="1501068" y="1602465"/>
            <a:ext cx="8066670" cy="1200329"/>
          </a:xfrm>
          <a:prstGeom prst="rect">
            <a:avLst/>
          </a:prstGeom>
          <a:noFill/>
        </p:spPr>
        <p:txBody>
          <a:bodyPr wrap="square" rtlCol="0">
            <a:spAutoFit/>
          </a:bodyPr>
          <a:lstStyle/>
          <a:p>
            <a:r>
              <a:rPr kumimoji="1" lang="en-US" altLang="zh-CN" dirty="0"/>
              <a:t>BERT</a:t>
            </a:r>
            <a:r>
              <a:rPr kumimoji="1" lang="zh-CN" altLang="en-US" dirty="0"/>
              <a:t>等预训练模型在各种机器阅读理解任务上取得</a:t>
            </a:r>
            <a:r>
              <a:rPr kumimoji="1" lang="en-US" altLang="zh-CN" dirty="0"/>
              <a:t>SOTA</a:t>
            </a:r>
          </a:p>
          <a:p>
            <a:pPr marL="285750" indent="-285750">
              <a:buFont typeface="Wingdings" pitchFamily="2" charset="2"/>
              <a:buChar char="l"/>
            </a:pPr>
            <a:r>
              <a:rPr kumimoji="1" lang="zh-CN" altLang="en-US" dirty="0"/>
              <a:t>优秀的深度学习架构</a:t>
            </a:r>
            <a:endParaRPr kumimoji="1" lang="en-US" altLang="zh-CN" dirty="0"/>
          </a:p>
          <a:p>
            <a:pPr marL="285750" indent="-285750">
              <a:buFont typeface="Wingdings" pitchFamily="2" charset="2"/>
              <a:buChar char="l"/>
            </a:pPr>
            <a:r>
              <a:rPr kumimoji="1" lang="zh-CN" altLang="en-US" dirty="0"/>
              <a:t>很好的利用了大量的无标注的文本</a:t>
            </a:r>
            <a:endParaRPr kumimoji="1" lang="en-US" altLang="zh-CN" dirty="0"/>
          </a:p>
          <a:p>
            <a:pPr marL="285750" indent="-285750">
              <a:buFont typeface="Wingdings" pitchFamily="2" charset="2"/>
              <a:buChar char="l"/>
            </a:pPr>
            <a:r>
              <a:rPr kumimoji="1" lang="zh-CN" altLang="en-US" dirty="0"/>
              <a:t>能够获得文本更深层的语义信息</a:t>
            </a:r>
          </a:p>
        </p:txBody>
      </p:sp>
      <p:sp>
        <p:nvSpPr>
          <p:cNvPr id="7" name="矩形 6">
            <a:extLst>
              <a:ext uri="{FF2B5EF4-FFF2-40B4-BE49-F238E27FC236}">
                <a16:creationId xmlns:a16="http://schemas.microsoft.com/office/drawing/2014/main" id="{24BDD7D4-6E72-764A-B11D-3CDF23DA27F1}"/>
              </a:ext>
            </a:extLst>
          </p:cNvPr>
          <p:cNvSpPr/>
          <p:nvPr/>
        </p:nvSpPr>
        <p:spPr>
          <a:xfrm>
            <a:off x="891596" y="1549005"/>
            <a:ext cx="467995" cy="476250"/>
          </a:xfrm>
          <a:prstGeom prst="rect">
            <a:avLst/>
          </a:prstGeom>
          <a:solidFill>
            <a:srgbClr val="00B0F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1</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8" name="矩形 7">
            <a:extLst>
              <a:ext uri="{FF2B5EF4-FFF2-40B4-BE49-F238E27FC236}">
                <a16:creationId xmlns:a16="http://schemas.microsoft.com/office/drawing/2014/main" id="{E12D98F9-CEC0-A74C-8D97-B18352B2D282}"/>
              </a:ext>
            </a:extLst>
          </p:cNvPr>
          <p:cNvSpPr/>
          <p:nvPr/>
        </p:nvSpPr>
        <p:spPr>
          <a:xfrm>
            <a:off x="920031" y="3190875"/>
            <a:ext cx="467995" cy="476250"/>
          </a:xfrm>
          <a:prstGeom prst="rect">
            <a:avLst/>
          </a:prstGeom>
          <a:solidFill>
            <a:srgbClr val="00B0F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2</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3E099349-FC52-7245-9658-92306BC36783}"/>
              </a:ext>
            </a:extLst>
          </p:cNvPr>
          <p:cNvSpPr txBox="1"/>
          <p:nvPr/>
        </p:nvSpPr>
        <p:spPr>
          <a:xfrm>
            <a:off x="1501068" y="3266040"/>
            <a:ext cx="8066670" cy="646331"/>
          </a:xfrm>
          <a:prstGeom prst="rect">
            <a:avLst/>
          </a:prstGeom>
          <a:noFill/>
        </p:spPr>
        <p:txBody>
          <a:bodyPr wrap="square" rtlCol="0">
            <a:spAutoFit/>
          </a:bodyPr>
          <a:lstStyle/>
          <a:p>
            <a:r>
              <a:rPr kumimoji="1" lang="zh-CN" altLang="en-US" dirty="0"/>
              <a:t>基于</a:t>
            </a:r>
            <a:r>
              <a:rPr kumimoji="1" lang="en-US" altLang="zh-CN" dirty="0"/>
              <a:t>BERT</a:t>
            </a:r>
            <a:r>
              <a:rPr kumimoji="1" lang="zh-CN" altLang="en-US" dirty="0"/>
              <a:t>的隐式引入外部知识的方法</a:t>
            </a:r>
            <a:endParaRPr kumimoji="1" lang="en-US" altLang="zh-CN" dirty="0"/>
          </a:p>
          <a:p>
            <a:pPr marL="285750" indent="-285750">
              <a:buFont typeface="Wingdings" pitchFamily="2" charset="2"/>
              <a:buChar char="l"/>
            </a:pPr>
            <a:r>
              <a:rPr kumimoji="1" lang="zh-CN" altLang="en-US" dirty="0"/>
              <a:t>大量的无标准的文本已经包含了一些外部知识信息</a:t>
            </a:r>
          </a:p>
        </p:txBody>
      </p:sp>
      <p:pic>
        <p:nvPicPr>
          <p:cNvPr id="12" name="图片 11">
            <a:extLst>
              <a:ext uri="{FF2B5EF4-FFF2-40B4-BE49-F238E27FC236}">
                <a16:creationId xmlns:a16="http://schemas.microsoft.com/office/drawing/2014/main" id="{CB92D88B-3257-EF4A-86CE-E30F78998A30}"/>
              </a:ext>
            </a:extLst>
          </p:cNvPr>
          <p:cNvPicPr/>
          <p:nvPr/>
        </p:nvPicPr>
        <p:blipFill>
          <a:blip r:embed="rId3"/>
          <a:stretch>
            <a:fillRect/>
          </a:stretch>
        </p:blipFill>
        <p:spPr>
          <a:xfrm>
            <a:off x="7480089" y="2202629"/>
            <a:ext cx="3791879" cy="3052906"/>
          </a:xfrm>
          <a:prstGeom prst="rect">
            <a:avLst/>
          </a:prstGeom>
        </p:spPr>
      </p:pic>
    </p:spTree>
    <p:custDataLst>
      <p:tags r:id="rId1"/>
    </p:custDataLst>
    <p:extLst>
      <p:ext uri="{BB962C8B-B14F-4D97-AF65-F5344CB8AC3E}">
        <p14:creationId xmlns:p14="http://schemas.microsoft.com/office/powerpoint/2010/main" val="944810671"/>
      </p:ext>
    </p:extLst>
  </p:cSld>
  <p:clrMapOvr>
    <a:masterClrMapping/>
  </p:clrMapOvr>
  <mc:AlternateContent xmlns:mc="http://schemas.openxmlformats.org/markup-compatibility/2006">
    <mc:Choice xmlns:p14="http://schemas.microsoft.com/office/powerpoint/2010/main" Requires="p14">
      <p:transition spd="slow" p14:dur="2000" advTm="1004"/>
    </mc:Choice>
    <mc:Fallback>
      <p:transition spd="slow" advTm="100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D8E9CF-275F-6742-8916-194AF4035FC6}"/>
              </a:ext>
            </a:extLst>
          </p:cNvPr>
          <p:cNvSpPr>
            <a:spLocks noGrp="1"/>
          </p:cNvSpPr>
          <p:nvPr>
            <p:ph type="title"/>
          </p:nvPr>
        </p:nvSpPr>
        <p:spPr/>
        <p:txBody>
          <a:bodyPr/>
          <a:lstStyle/>
          <a:p>
            <a:r>
              <a:rPr kumimoji="1" lang="en-US" altLang="zh-CN" dirty="0"/>
              <a:t>2.5</a:t>
            </a:r>
            <a:r>
              <a:rPr kumimoji="1" lang="zh-CN" altLang="en-US" dirty="0"/>
              <a:t> 基于预训练模型的隐式引入外部知识的方法</a:t>
            </a:r>
          </a:p>
        </p:txBody>
      </p:sp>
      <p:sp>
        <p:nvSpPr>
          <p:cNvPr id="3" name="页脚占位符 2">
            <a:extLst>
              <a:ext uri="{FF2B5EF4-FFF2-40B4-BE49-F238E27FC236}">
                <a16:creationId xmlns:a16="http://schemas.microsoft.com/office/drawing/2014/main" id="{87BD4A1E-2FC7-1043-9643-FC672E68AE68}"/>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id="{22041F64-F073-2145-97CB-2AD132C6431A}"/>
              </a:ext>
            </a:extLst>
          </p:cNvPr>
          <p:cNvSpPr>
            <a:spLocks noGrp="1"/>
          </p:cNvSpPr>
          <p:nvPr>
            <p:ph type="sldNum" sz="quarter" idx="12"/>
          </p:nvPr>
        </p:nvSpPr>
        <p:spPr/>
        <p:txBody>
          <a:bodyPr/>
          <a:lstStyle/>
          <a:p>
            <a:fld id="{5DD3DB80-B894-403A-B48E-6FDC1A72010E}" type="slidenum">
              <a:rPr lang="zh-CN" altLang="en-US" smtClean="0"/>
              <a:t>13</a:t>
            </a:fld>
            <a:endParaRPr lang="zh-CN" altLang="en-US"/>
          </a:p>
        </p:txBody>
      </p:sp>
      <p:pic>
        <p:nvPicPr>
          <p:cNvPr id="6" name="图片 5">
            <a:extLst>
              <a:ext uri="{FF2B5EF4-FFF2-40B4-BE49-F238E27FC236}">
                <a16:creationId xmlns:a16="http://schemas.microsoft.com/office/drawing/2014/main" id="{663DC553-52E6-E84B-9A7E-02A340061F3F}"/>
              </a:ext>
            </a:extLst>
          </p:cNvPr>
          <p:cNvPicPr>
            <a:picLocks noChangeAspect="1"/>
          </p:cNvPicPr>
          <p:nvPr/>
        </p:nvPicPr>
        <p:blipFill>
          <a:blip r:embed="rId4"/>
          <a:stretch>
            <a:fillRect/>
          </a:stretch>
        </p:blipFill>
        <p:spPr>
          <a:xfrm>
            <a:off x="2908299" y="1651503"/>
            <a:ext cx="5702300" cy="3048000"/>
          </a:xfrm>
          <a:prstGeom prst="rect">
            <a:avLst/>
          </a:prstGeom>
        </p:spPr>
      </p:pic>
      <p:sp>
        <p:nvSpPr>
          <p:cNvPr id="8" name="文本框 7">
            <a:extLst>
              <a:ext uri="{FF2B5EF4-FFF2-40B4-BE49-F238E27FC236}">
                <a16:creationId xmlns:a16="http://schemas.microsoft.com/office/drawing/2014/main" id="{45240518-FF4F-A24D-A4AE-57C57E311BC3}"/>
              </a:ext>
            </a:extLst>
          </p:cNvPr>
          <p:cNvSpPr txBox="1"/>
          <p:nvPr/>
        </p:nvSpPr>
        <p:spPr>
          <a:xfrm>
            <a:off x="1432874" y="5193950"/>
            <a:ext cx="9181707" cy="369332"/>
          </a:xfrm>
          <a:prstGeom prst="rect">
            <a:avLst/>
          </a:prstGeom>
          <a:noFill/>
        </p:spPr>
        <p:txBody>
          <a:bodyPr wrap="square" rtlCol="0">
            <a:spAutoFit/>
          </a:bodyPr>
          <a:lstStyle/>
          <a:p>
            <a:r>
              <a:rPr kumimoji="1" lang="zh-CN" altLang="en-US" dirty="0"/>
              <a:t>更大的模型</a:t>
            </a:r>
            <a:r>
              <a:rPr kumimoji="1" lang="en-US" altLang="zh-CN" dirty="0"/>
              <a:t>+</a:t>
            </a:r>
            <a:r>
              <a:rPr kumimoji="1" lang="zh-CN" altLang="en-US" dirty="0"/>
              <a:t>更多的数据</a:t>
            </a:r>
            <a:r>
              <a:rPr kumimoji="1" lang="en-US" altLang="zh-CN" dirty="0"/>
              <a:t>+</a:t>
            </a:r>
            <a:r>
              <a:rPr kumimoji="1" lang="zh-CN" altLang="en-US" dirty="0"/>
              <a:t>强大的算力</a:t>
            </a:r>
            <a:r>
              <a:rPr kumimoji="1" lang="en-US" altLang="zh-CN" dirty="0"/>
              <a:t>---&gt;</a:t>
            </a:r>
            <a:r>
              <a:rPr kumimoji="1" lang="zh-CN" altLang="en-US" dirty="0"/>
              <a:t>更好的效果，然而这条路似乎没有尽头！！！</a:t>
            </a:r>
          </a:p>
        </p:txBody>
      </p:sp>
    </p:spTree>
    <p:custDataLst>
      <p:tags r:id="rId1"/>
    </p:custDataLst>
    <p:extLst>
      <p:ext uri="{BB962C8B-B14F-4D97-AF65-F5344CB8AC3E}">
        <p14:creationId xmlns:p14="http://schemas.microsoft.com/office/powerpoint/2010/main" val="3242364191"/>
      </p:ext>
    </p:extLst>
  </p:cSld>
  <p:clrMapOvr>
    <a:masterClrMapping/>
  </p:clrMapOvr>
  <mc:AlternateContent xmlns:mc="http://schemas.openxmlformats.org/markup-compatibility/2006">
    <mc:Choice xmlns:p14="http://schemas.microsoft.com/office/powerpoint/2010/main" Requires="p14">
      <p:transition spd="slow" p14:dur="2000" advTm="1044"/>
    </mc:Choice>
    <mc:Fallback>
      <p:transition spd="slow" advTm="104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5400000">
            <a:off x="4227759" y="-4227756"/>
            <a:ext cx="3736490" cy="1219200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rgbClr val="0070C0"/>
                </a:solidFill>
                <a:latin typeface="微软雅黑" panose="020B0503020204020204" pitchFamily="34" charset="-122"/>
                <a:ea typeface="微软雅黑" panose="020B0503020204020204" pitchFamily="34" charset="-122"/>
              </a:rPr>
              <a:t>Part.03</a:t>
            </a:r>
          </a:p>
        </p:txBody>
      </p:sp>
      <p:sp>
        <p:nvSpPr>
          <p:cNvPr id="9" name="文本框 8"/>
          <p:cNvSpPr txBox="1"/>
          <p:nvPr/>
        </p:nvSpPr>
        <p:spPr>
          <a:xfrm>
            <a:off x="2615565" y="4789805"/>
            <a:ext cx="6962140" cy="1323439"/>
          </a:xfrm>
          <a:prstGeom prst="rect">
            <a:avLst/>
          </a:prstGeom>
          <a:noFill/>
          <a:ln>
            <a:noFill/>
          </a:ln>
        </p:spPr>
        <p:txBody>
          <a:bodyPr wrap="square" rtlCol="0">
            <a:spAutoFit/>
          </a:bodyPr>
          <a:lstStyle/>
          <a:p>
            <a:pPr algn="ctr"/>
            <a:r>
              <a:rPr lang="zh-CN" altLang="en-US" sz="4000" b="1" spc="600" dirty="0">
                <a:solidFill>
                  <a:srgbClr val="0070C0"/>
                </a:solidFill>
                <a:latin typeface="微软雅黑" panose="020B0503020204020204" pitchFamily="34" charset="-122"/>
                <a:ea typeface="微软雅黑" panose="020B0503020204020204" pitchFamily="34" charset="-122"/>
              </a:rPr>
              <a:t>基于注意力机制的融合外部知识的方法</a:t>
            </a: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91345" y="1592254"/>
            <a:ext cx="3943455" cy="922936"/>
          </a:xfrm>
          <a:prstGeom prst="rect">
            <a:avLst/>
          </a:prstGeom>
        </p:spPr>
      </p:pic>
    </p:spTree>
    <p:extLst>
      <p:ext uri="{BB962C8B-B14F-4D97-AF65-F5344CB8AC3E}">
        <p14:creationId xmlns:p14="http://schemas.microsoft.com/office/powerpoint/2010/main" val="60817977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353">
        <p15:prstTrans prst="airplane"/>
      </p:transition>
    </mc:Choice>
    <mc:Fallback>
      <p:transition spd="slow" advTm="353">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4" fill="hold" nodeType="afterEffect" p14:presetBounceEnd="40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40000">
                                          <p:cBhvr additive="base">
                                            <p:cTn id="12" dur="750" fill="hold"/>
                                            <p:tgtEl>
                                              <p:spTgt spid="5"/>
                                            </p:tgtEl>
                                            <p:attrNameLst>
                                              <p:attrName>ppt_x</p:attrName>
                                            </p:attrNameLst>
                                          </p:cBhvr>
                                          <p:tavLst>
                                            <p:tav tm="0">
                                              <p:val>
                                                <p:strVal val="#ppt_x"/>
                                              </p:val>
                                            </p:tav>
                                            <p:tav tm="100000">
                                              <p:val>
                                                <p:strVal val="#ppt_x"/>
                                              </p:val>
                                            </p:tav>
                                          </p:tavLst>
                                        </p:anim>
                                        <p:anim calcmode="lin" valueType="num" p14:bounceEnd="40000">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0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8" grpId="0"/>
          <p:bldP spid="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750" fill="hold"/>
                                            <p:tgtEl>
                                              <p:spTgt spid="5"/>
                                            </p:tgtEl>
                                            <p:attrNameLst>
                                              <p:attrName>ppt_x</p:attrName>
                                            </p:attrNameLst>
                                          </p:cBhvr>
                                          <p:tavLst>
                                            <p:tav tm="0">
                                              <p:val>
                                                <p:strVal val="#ppt_x"/>
                                              </p:val>
                                            </p:tav>
                                            <p:tav tm="100000">
                                              <p:val>
                                                <p:strVal val="#ppt_x"/>
                                              </p:val>
                                            </p:tav>
                                          </p:tavLst>
                                        </p:anim>
                                        <p:anim calcmode="lin" valueType="num">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0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8" grpId="0"/>
          <p:bldP spid="9"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9A0CB8-AE0B-2C4E-8EED-38243B658C36}"/>
              </a:ext>
            </a:extLst>
          </p:cNvPr>
          <p:cNvSpPr>
            <a:spLocks noGrp="1"/>
          </p:cNvSpPr>
          <p:nvPr>
            <p:ph type="title"/>
          </p:nvPr>
        </p:nvSpPr>
        <p:spPr/>
        <p:txBody>
          <a:bodyPr/>
          <a:lstStyle/>
          <a:p>
            <a:r>
              <a:rPr kumimoji="1" lang="en-US" altLang="zh-CN" dirty="0"/>
              <a:t>3.1</a:t>
            </a:r>
            <a:r>
              <a:rPr kumimoji="1" lang="zh-CN" altLang="en-US" dirty="0"/>
              <a:t> 基于注意力机制的融合外部知识的方法</a:t>
            </a:r>
          </a:p>
        </p:txBody>
      </p:sp>
      <p:sp>
        <p:nvSpPr>
          <p:cNvPr id="3" name="页脚占位符 2">
            <a:extLst>
              <a:ext uri="{FF2B5EF4-FFF2-40B4-BE49-F238E27FC236}">
                <a16:creationId xmlns:a16="http://schemas.microsoft.com/office/drawing/2014/main" id="{7F1C0DF6-74E8-784C-AD12-73F08118D1A0}"/>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id="{08853785-D388-EE4D-9372-0CC40510A663}"/>
              </a:ext>
            </a:extLst>
          </p:cNvPr>
          <p:cNvSpPr>
            <a:spLocks noGrp="1"/>
          </p:cNvSpPr>
          <p:nvPr>
            <p:ph type="sldNum" sz="quarter" idx="12"/>
          </p:nvPr>
        </p:nvSpPr>
        <p:spPr/>
        <p:txBody>
          <a:bodyPr/>
          <a:lstStyle/>
          <a:p>
            <a:fld id="{5DD3DB80-B894-403A-B48E-6FDC1A72010E}" type="slidenum">
              <a:rPr lang="zh-CN" altLang="en-US" smtClean="0"/>
              <a:t>15</a:t>
            </a:fld>
            <a:endParaRPr lang="zh-CN" altLang="en-US"/>
          </a:p>
        </p:txBody>
      </p:sp>
      <p:pic>
        <p:nvPicPr>
          <p:cNvPr id="5" name="图片 4">
            <a:extLst>
              <a:ext uri="{FF2B5EF4-FFF2-40B4-BE49-F238E27FC236}">
                <a16:creationId xmlns:a16="http://schemas.microsoft.com/office/drawing/2014/main" id="{3225F374-A042-E246-A971-583DDBCF4BC3}"/>
              </a:ext>
            </a:extLst>
          </p:cNvPr>
          <p:cNvPicPr>
            <a:picLocks noChangeAspect="1"/>
          </p:cNvPicPr>
          <p:nvPr/>
        </p:nvPicPr>
        <p:blipFill>
          <a:blip r:embed="rId3"/>
          <a:stretch>
            <a:fillRect/>
          </a:stretch>
        </p:blipFill>
        <p:spPr>
          <a:xfrm>
            <a:off x="6095205" y="1646613"/>
            <a:ext cx="3845148" cy="3564773"/>
          </a:xfrm>
          <a:prstGeom prst="rect">
            <a:avLst/>
          </a:prstGeom>
        </p:spPr>
      </p:pic>
      <p:sp>
        <p:nvSpPr>
          <p:cNvPr id="6" name="文本框 5">
            <a:extLst>
              <a:ext uri="{FF2B5EF4-FFF2-40B4-BE49-F238E27FC236}">
                <a16:creationId xmlns:a16="http://schemas.microsoft.com/office/drawing/2014/main" id="{E271A82F-1163-7544-BF84-163088A894AC}"/>
              </a:ext>
            </a:extLst>
          </p:cNvPr>
          <p:cNvSpPr txBox="1"/>
          <p:nvPr/>
        </p:nvSpPr>
        <p:spPr>
          <a:xfrm>
            <a:off x="997423" y="2249315"/>
            <a:ext cx="5332042" cy="2031325"/>
          </a:xfrm>
          <a:prstGeom prst="rect">
            <a:avLst/>
          </a:prstGeom>
          <a:noFill/>
        </p:spPr>
        <p:txBody>
          <a:bodyPr wrap="square" rtlCol="0">
            <a:spAutoFit/>
          </a:bodyPr>
          <a:lstStyle/>
          <a:p>
            <a:pPr marL="342900" indent="-342900">
              <a:buAutoNum type="arabicParenBoth"/>
            </a:pPr>
            <a:r>
              <a:rPr kumimoji="1" lang="en-US" altLang="zh-CN" dirty="0"/>
              <a:t>BERT</a:t>
            </a:r>
            <a:r>
              <a:rPr kumimoji="1" lang="zh-CN" altLang="en-US" dirty="0"/>
              <a:t> </a:t>
            </a:r>
            <a:r>
              <a:rPr kumimoji="1" lang="en-US" altLang="zh-CN" dirty="0"/>
              <a:t>encoding</a:t>
            </a:r>
            <a:r>
              <a:rPr kumimoji="1" lang="zh-CN" altLang="en-US" dirty="0"/>
              <a:t> </a:t>
            </a:r>
            <a:r>
              <a:rPr kumimoji="1" lang="en-US" altLang="zh-CN" dirty="0"/>
              <a:t>layer</a:t>
            </a:r>
          </a:p>
          <a:p>
            <a:pPr marL="342900" indent="-342900">
              <a:buAutoNum type="arabicParenBoth"/>
            </a:pPr>
            <a:endParaRPr kumimoji="1" lang="en-US" altLang="zh-CN" dirty="0"/>
          </a:p>
          <a:p>
            <a:r>
              <a:rPr kumimoji="1" lang="en-US" altLang="zh-CN" dirty="0"/>
              <a:t>(2) Knowledge Integration layer</a:t>
            </a:r>
          </a:p>
          <a:p>
            <a:endParaRPr kumimoji="1" lang="en-US" altLang="zh-CN" dirty="0"/>
          </a:p>
          <a:p>
            <a:r>
              <a:rPr kumimoji="1" lang="en-US" altLang="zh-CN" dirty="0"/>
              <a:t>(3) Self-Matching layer</a:t>
            </a:r>
          </a:p>
          <a:p>
            <a:endParaRPr kumimoji="1" lang="en-US" altLang="zh-CN" dirty="0"/>
          </a:p>
          <a:p>
            <a:r>
              <a:rPr kumimoji="1" lang="en-US" altLang="zh-CN" dirty="0"/>
              <a:t>(4) Output layer</a:t>
            </a:r>
            <a:endParaRPr kumimoji="1" lang="zh-CN" altLang="en-US" dirty="0"/>
          </a:p>
        </p:txBody>
      </p:sp>
      <p:sp>
        <p:nvSpPr>
          <p:cNvPr id="8" name="文本框 7">
            <a:extLst>
              <a:ext uri="{FF2B5EF4-FFF2-40B4-BE49-F238E27FC236}">
                <a16:creationId xmlns:a16="http://schemas.microsoft.com/office/drawing/2014/main" id="{DD9E43B9-ABE1-EC47-B4BC-11E96F1324AC}"/>
              </a:ext>
            </a:extLst>
          </p:cNvPr>
          <p:cNvSpPr txBox="1"/>
          <p:nvPr/>
        </p:nvSpPr>
        <p:spPr>
          <a:xfrm>
            <a:off x="6481187" y="5211386"/>
            <a:ext cx="3245617" cy="246221"/>
          </a:xfrm>
          <a:prstGeom prst="rect">
            <a:avLst/>
          </a:prstGeom>
          <a:noFill/>
        </p:spPr>
        <p:txBody>
          <a:bodyPr wrap="square" rtlCol="0">
            <a:spAutoFit/>
          </a:bodyPr>
          <a:lstStyle/>
          <a:p>
            <a:pPr algn="ctr"/>
            <a:r>
              <a:rPr kumimoji="1" lang="en-US" altLang="zh-CN" sz="1000" dirty="0"/>
              <a:t>FS-NET</a:t>
            </a:r>
            <a:r>
              <a:rPr kumimoji="1" lang="zh-CN" altLang="en-US" sz="1000" dirty="0"/>
              <a:t>模型结构图</a:t>
            </a:r>
          </a:p>
        </p:txBody>
      </p:sp>
    </p:spTree>
    <p:extLst>
      <p:ext uri="{BB962C8B-B14F-4D97-AF65-F5344CB8AC3E}">
        <p14:creationId xmlns:p14="http://schemas.microsoft.com/office/powerpoint/2010/main" val="2286906271"/>
      </p:ext>
    </p:extLst>
  </p:cSld>
  <p:clrMapOvr>
    <a:masterClrMapping/>
  </p:clrMapOvr>
  <mc:AlternateContent xmlns:mc="http://schemas.openxmlformats.org/markup-compatibility/2006">
    <mc:Choice xmlns:p14="http://schemas.microsoft.com/office/powerpoint/2010/main" Requires="p14">
      <p:transition spd="slow" p14:dur="2000" advTm="154"/>
    </mc:Choice>
    <mc:Fallback>
      <p:transition spd="slow" advTm="154"/>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B1E1B4C-FEDA-6440-8147-46770C8E09E3}"/>
              </a:ext>
            </a:extLst>
          </p:cNvPr>
          <p:cNvSpPr>
            <a:spLocks noGrp="1"/>
          </p:cNvSpPr>
          <p:nvPr>
            <p:ph type="title"/>
          </p:nvPr>
        </p:nvSpPr>
        <p:spPr/>
        <p:txBody>
          <a:bodyPr/>
          <a:lstStyle/>
          <a:p>
            <a:r>
              <a:rPr kumimoji="1" lang="en-US" altLang="zh-CN" dirty="0"/>
              <a:t>3.2</a:t>
            </a:r>
            <a:r>
              <a:rPr kumimoji="1" lang="zh-CN" altLang="en-US" dirty="0"/>
              <a:t>基于注意力机制的融合外部知识的方法</a:t>
            </a:r>
          </a:p>
        </p:txBody>
      </p:sp>
      <p:sp>
        <p:nvSpPr>
          <p:cNvPr id="3" name="页脚占位符 2">
            <a:extLst>
              <a:ext uri="{FF2B5EF4-FFF2-40B4-BE49-F238E27FC236}">
                <a16:creationId xmlns:a16="http://schemas.microsoft.com/office/drawing/2014/main" id="{45C22920-7BF3-094A-81DA-4F33ECB0725F}"/>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id="{CFF6627E-E33A-7544-BD4C-AEE9735504A8}"/>
              </a:ext>
            </a:extLst>
          </p:cNvPr>
          <p:cNvSpPr>
            <a:spLocks noGrp="1"/>
          </p:cNvSpPr>
          <p:nvPr>
            <p:ph type="sldNum" sz="quarter" idx="12"/>
          </p:nvPr>
        </p:nvSpPr>
        <p:spPr/>
        <p:txBody>
          <a:bodyPr/>
          <a:lstStyle/>
          <a:p>
            <a:fld id="{5DD3DB80-B894-403A-B48E-6FDC1A72010E}" type="slidenum">
              <a:rPr lang="zh-CN" altLang="en-US" smtClean="0"/>
              <a:t>16</a:t>
            </a:fld>
            <a:endParaRPr lang="zh-CN" altLang="en-US"/>
          </a:p>
        </p:txBody>
      </p:sp>
      <p:pic>
        <p:nvPicPr>
          <p:cNvPr id="5" name="图片 4">
            <a:extLst>
              <a:ext uri="{FF2B5EF4-FFF2-40B4-BE49-F238E27FC236}">
                <a16:creationId xmlns:a16="http://schemas.microsoft.com/office/drawing/2014/main" id="{A6E677BF-3AC0-854B-BF15-D0E5E51CD557}"/>
              </a:ext>
            </a:extLst>
          </p:cNvPr>
          <p:cNvPicPr>
            <a:picLocks noChangeAspect="1"/>
          </p:cNvPicPr>
          <p:nvPr/>
        </p:nvPicPr>
        <p:blipFill>
          <a:blip r:embed="rId3"/>
          <a:stretch>
            <a:fillRect/>
          </a:stretch>
        </p:blipFill>
        <p:spPr>
          <a:xfrm>
            <a:off x="3366581" y="1816100"/>
            <a:ext cx="4864100" cy="3225800"/>
          </a:xfrm>
          <a:prstGeom prst="rect">
            <a:avLst/>
          </a:prstGeom>
        </p:spPr>
      </p:pic>
    </p:spTree>
    <p:extLst>
      <p:ext uri="{BB962C8B-B14F-4D97-AF65-F5344CB8AC3E}">
        <p14:creationId xmlns:p14="http://schemas.microsoft.com/office/powerpoint/2010/main" val="2393416213"/>
      </p:ext>
    </p:extLst>
  </p:cSld>
  <p:clrMapOvr>
    <a:masterClrMapping/>
  </p:clrMapOvr>
  <mc:AlternateContent xmlns:mc="http://schemas.openxmlformats.org/markup-compatibility/2006">
    <mc:Choice xmlns:p14="http://schemas.microsoft.com/office/powerpoint/2010/main" Requires="p14">
      <p:transition spd="slow" p14:dur="2000" advTm="151"/>
    </mc:Choice>
    <mc:Fallback>
      <p:transition spd="slow" advTm="151"/>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B1E1B4C-FEDA-6440-8147-46770C8E09E3}"/>
              </a:ext>
            </a:extLst>
          </p:cNvPr>
          <p:cNvSpPr>
            <a:spLocks noGrp="1"/>
          </p:cNvSpPr>
          <p:nvPr>
            <p:ph type="title"/>
          </p:nvPr>
        </p:nvSpPr>
        <p:spPr/>
        <p:txBody>
          <a:bodyPr/>
          <a:lstStyle/>
          <a:p>
            <a:r>
              <a:rPr kumimoji="1" lang="en-US" altLang="zh-CN" dirty="0"/>
              <a:t>3.3</a:t>
            </a:r>
            <a:r>
              <a:rPr kumimoji="1" lang="zh-CN" altLang="en-US" dirty="0"/>
              <a:t>基于注意力机制的融合外部知识的方法</a:t>
            </a:r>
          </a:p>
        </p:txBody>
      </p:sp>
      <p:sp>
        <p:nvSpPr>
          <p:cNvPr id="3" name="页脚占位符 2">
            <a:extLst>
              <a:ext uri="{FF2B5EF4-FFF2-40B4-BE49-F238E27FC236}">
                <a16:creationId xmlns:a16="http://schemas.microsoft.com/office/drawing/2014/main" id="{45C22920-7BF3-094A-81DA-4F33ECB0725F}"/>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id="{CFF6627E-E33A-7544-BD4C-AEE9735504A8}"/>
              </a:ext>
            </a:extLst>
          </p:cNvPr>
          <p:cNvSpPr>
            <a:spLocks noGrp="1"/>
          </p:cNvSpPr>
          <p:nvPr>
            <p:ph type="sldNum" sz="quarter" idx="12"/>
          </p:nvPr>
        </p:nvSpPr>
        <p:spPr/>
        <p:txBody>
          <a:bodyPr/>
          <a:lstStyle/>
          <a:p>
            <a:fld id="{5DD3DB80-B894-403A-B48E-6FDC1A72010E}" type="slidenum">
              <a:rPr lang="zh-CN" altLang="en-US" smtClean="0"/>
              <a:t>17</a:t>
            </a:fld>
            <a:endParaRPr lang="zh-CN" altLang="en-US"/>
          </a:p>
        </p:txBody>
      </p:sp>
      <p:pic>
        <p:nvPicPr>
          <p:cNvPr id="6" name="图片 5">
            <a:extLst>
              <a:ext uri="{FF2B5EF4-FFF2-40B4-BE49-F238E27FC236}">
                <a16:creationId xmlns:a16="http://schemas.microsoft.com/office/drawing/2014/main" id="{6BD4306E-656D-D64F-9FCD-44987D0E94C3}"/>
              </a:ext>
            </a:extLst>
          </p:cNvPr>
          <p:cNvPicPr>
            <a:picLocks noChangeAspect="1"/>
          </p:cNvPicPr>
          <p:nvPr/>
        </p:nvPicPr>
        <p:blipFill>
          <a:blip r:embed="rId3"/>
          <a:stretch>
            <a:fillRect/>
          </a:stretch>
        </p:blipFill>
        <p:spPr>
          <a:xfrm>
            <a:off x="785866" y="2609649"/>
            <a:ext cx="4800600" cy="1803400"/>
          </a:xfrm>
          <a:prstGeom prst="rect">
            <a:avLst/>
          </a:prstGeom>
        </p:spPr>
      </p:pic>
      <p:pic>
        <p:nvPicPr>
          <p:cNvPr id="7" name="图片 6">
            <a:extLst>
              <a:ext uri="{FF2B5EF4-FFF2-40B4-BE49-F238E27FC236}">
                <a16:creationId xmlns:a16="http://schemas.microsoft.com/office/drawing/2014/main" id="{4BEB04B5-8593-924A-8DC7-FBADB52771C4}"/>
              </a:ext>
            </a:extLst>
          </p:cNvPr>
          <p:cNvPicPr>
            <a:picLocks noChangeAspect="1"/>
          </p:cNvPicPr>
          <p:nvPr/>
        </p:nvPicPr>
        <p:blipFill>
          <a:blip r:embed="rId4"/>
          <a:stretch>
            <a:fillRect/>
          </a:stretch>
        </p:blipFill>
        <p:spPr>
          <a:xfrm>
            <a:off x="6168012" y="2584249"/>
            <a:ext cx="4724400" cy="1828800"/>
          </a:xfrm>
          <a:prstGeom prst="rect">
            <a:avLst/>
          </a:prstGeom>
        </p:spPr>
      </p:pic>
    </p:spTree>
    <p:extLst>
      <p:ext uri="{BB962C8B-B14F-4D97-AF65-F5344CB8AC3E}">
        <p14:creationId xmlns:p14="http://schemas.microsoft.com/office/powerpoint/2010/main" val="3777290116"/>
      </p:ext>
    </p:extLst>
  </p:cSld>
  <p:clrMapOvr>
    <a:masterClrMapping/>
  </p:clrMapOvr>
  <mc:AlternateContent xmlns:mc="http://schemas.openxmlformats.org/markup-compatibility/2006">
    <mc:Choice xmlns:p14="http://schemas.microsoft.com/office/powerpoint/2010/main" Requires="p14">
      <p:transition spd="slow" p14:dur="2000" advTm="157"/>
    </mc:Choice>
    <mc:Fallback>
      <p:transition spd="slow" advTm="157"/>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5400000">
            <a:off x="4227759" y="-4227756"/>
            <a:ext cx="3736490" cy="1219200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rgbClr val="0070C0"/>
                </a:solidFill>
                <a:latin typeface="微软雅黑" panose="020B0503020204020204" pitchFamily="34" charset="-122"/>
                <a:ea typeface="微软雅黑" panose="020B0503020204020204" pitchFamily="34" charset="-122"/>
              </a:rPr>
              <a:t>Part.04</a:t>
            </a:r>
          </a:p>
        </p:txBody>
      </p:sp>
      <p:sp>
        <p:nvSpPr>
          <p:cNvPr id="9" name="文本框 8"/>
          <p:cNvSpPr txBox="1"/>
          <p:nvPr/>
        </p:nvSpPr>
        <p:spPr>
          <a:xfrm>
            <a:off x="2615565" y="4789805"/>
            <a:ext cx="6962140" cy="1323439"/>
          </a:xfrm>
          <a:prstGeom prst="rect">
            <a:avLst/>
          </a:prstGeom>
          <a:noFill/>
          <a:ln>
            <a:noFill/>
          </a:ln>
        </p:spPr>
        <p:txBody>
          <a:bodyPr wrap="square" rtlCol="0">
            <a:spAutoFit/>
          </a:bodyPr>
          <a:lstStyle/>
          <a:p>
            <a:pPr algn="ctr"/>
            <a:r>
              <a:rPr lang="zh-CN" altLang="en-US" sz="4000" b="1" spc="600" dirty="0">
                <a:solidFill>
                  <a:srgbClr val="0070C0"/>
                </a:solidFill>
                <a:latin typeface="微软雅黑" panose="020B0503020204020204" pitchFamily="34" charset="-122"/>
                <a:ea typeface="微软雅黑" panose="020B0503020204020204" pitchFamily="34" charset="-122"/>
              </a:rPr>
              <a:t>结合实体感知增强的引入外部知识的方法</a:t>
            </a: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91345" y="1592254"/>
            <a:ext cx="3943455" cy="922936"/>
          </a:xfrm>
          <a:prstGeom prst="rect">
            <a:avLst/>
          </a:prstGeom>
        </p:spPr>
      </p:pic>
    </p:spTree>
    <p:extLst>
      <p:ext uri="{BB962C8B-B14F-4D97-AF65-F5344CB8AC3E}">
        <p14:creationId xmlns:p14="http://schemas.microsoft.com/office/powerpoint/2010/main" val="167720935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359">
        <p15:prstTrans prst="airplane"/>
      </p:transition>
    </mc:Choice>
    <mc:Fallback>
      <p:transition spd="slow" advTm="359">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4" fill="hold" nodeType="afterEffect" p14:presetBounceEnd="40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40000">
                                          <p:cBhvr additive="base">
                                            <p:cTn id="12" dur="750" fill="hold"/>
                                            <p:tgtEl>
                                              <p:spTgt spid="5"/>
                                            </p:tgtEl>
                                            <p:attrNameLst>
                                              <p:attrName>ppt_x</p:attrName>
                                            </p:attrNameLst>
                                          </p:cBhvr>
                                          <p:tavLst>
                                            <p:tav tm="0">
                                              <p:val>
                                                <p:strVal val="#ppt_x"/>
                                              </p:val>
                                            </p:tav>
                                            <p:tav tm="100000">
                                              <p:val>
                                                <p:strVal val="#ppt_x"/>
                                              </p:val>
                                            </p:tav>
                                          </p:tavLst>
                                        </p:anim>
                                        <p:anim calcmode="lin" valueType="num" p14:bounceEnd="40000">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0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8" grpId="0"/>
          <p:bldP spid="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750" fill="hold"/>
                                            <p:tgtEl>
                                              <p:spTgt spid="5"/>
                                            </p:tgtEl>
                                            <p:attrNameLst>
                                              <p:attrName>ppt_x</p:attrName>
                                            </p:attrNameLst>
                                          </p:cBhvr>
                                          <p:tavLst>
                                            <p:tav tm="0">
                                              <p:val>
                                                <p:strVal val="#ppt_x"/>
                                              </p:val>
                                            </p:tav>
                                            <p:tav tm="100000">
                                              <p:val>
                                                <p:strVal val="#ppt_x"/>
                                              </p:val>
                                            </p:tav>
                                          </p:tavLst>
                                        </p:anim>
                                        <p:anim calcmode="lin" valueType="num">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0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8" grpId="0"/>
          <p:bldP spid="9" grpId="0"/>
        </p:bld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9A0CB8-AE0B-2C4E-8EED-38243B658C36}"/>
              </a:ext>
            </a:extLst>
          </p:cNvPr>
          <p:cNvSpPr>
            <a:spLocks noGrp="1"/>
          </p:cNvSpPr>
          <p:nvPr>
            <p:ph type="title"/>
          </p:nvPr>
        </p:nvSpPr>
        <p:spPr/>
        <p:txBody>
          <a:bodyPr/>
          <a:lstStyle/>
          <a:p>
            <a:r>
              <a:rPr kumimoji="1" lang="en-US" altLang="zh-CN" dirty="0"/>
              <a:t>4.1</a:t>
            </a:r>
            <a:r>
              <a:rPr kumimoji="1" lang="zh-CN" altLang="en-US" dirty="0"/>
              <a:t> 动机</a:t>
            </a:r>
          </a:p>
        </p:txBody>
      </p:sp>
      <p:sp>
        <p:nvSpPr>
          <p:cNvPr id="3" name="页脚占位符 2">
            <a:extLst>
              <a:ext uri="{FF2B5EF4-FFF2-40B4-BE49-F238E27FC236}">
                <a16:creationId xmlns:a16="http://schemas.microsoft.com/office/drawing/2014/main" id="{7F1C0DF6-74E8-784C-AD12-73F08118D1A0}"/>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id="{08853785-D388-EE4D-9372-0CC40510A663}"/>
              </a:ext>
            </a:extLst>
          </p:cNvPr>
          <p:cNvSpPr>
            <a:spLocks noGrp="1"/>
          </p:cNvSpPr>
          <p:nvPr>
            <p:ph type="sldNum" sz="quarter" idx="12"/>
          </p:nvPr>
        </p:nvSpPr>
        <p:spPr/>
        <p:txBody>
          <a:bodyPr/>
          <a:lstStyle/>
          <a:p>
            <a:r>
              <a:rPr lang="en-US" altLang="zh-CN" dirty="0"/>
              <a:t>18</a:t>
            </a:r>
            <a:endParaRPr lang="zh-CN" altLang="en-US" dirty="0"/>
          </a:p>
        </p:txBody>
      </p:sp>
      <p:pic>
        <p:nvPicPr>
          <p:cNvPr id="7" name="图片 6">
            <a:extLst>
              <a:ext uri="{FF2B5EF4-FFF2-40B4-BE49-F238E27FC236}">
                <a16:creationId xmlns:a16="http://schemas.microsoft.com/office/drawing/2014/main" id="{0C9225AC-4B7A-074C-B3FB-29B78F2C1786}"/>
              </a:ext>
            </a:extLst>
          </p:cNvPr>
          <p:cNvPicPr>
            <a:picLocks noChangeAspect="1"/>
          </p:cNvPicPr>
          <p:nvPr/>
        </p:nvPicPr>
        <p:blipFill>
          <a:blip r:embed="rId3"/>
          <a:stretch>
            <a:fillRect/>
          </a:stretch>
        </p:blipFill>
        <p:spPr>
          <a:xfrm>
            <a:off x="3098244" y="3712413"/>
            <a:ext cx="5358807" cy="2734431"/>
          </a:xfrm>
          <a:prstGeom prst="rect">
            <a:avLst/>
          </a:prstGeom>
        </p:spPr>
      </p:pic>
      <p:sp>
        <p:nvSpPr>
          <p:cNvPr id="10" name="文本框 9">
            <a:extLst>
              <a:ext uri="{FF2B5EF4-FFF2-40B4-BE49-F238E27FC236}">
                <a16:creationId xmlns:a16="http://schemas.microsoft.com/office/drawing/2014/main" id="{C17ECBB4-3B24-754A-B70B-E9E5F9C484D0}"/>
              </a:ext>
            </a:extLst>
          </p:cNvPr>
          <p:cNvSpPr txBox="1"/>
          <p:nvPr/>
        </p:nvSpPr>
        <p:spPr>
          <a:xfrm>
            <a:off x="864158" y="1235947"/>
            <a:ext cx="7958295" cy="3139321"/>
          </a:xfrm>
          <a:prstGeom prst="rect">
            <a:avLst/>
          </a:prstGeom>
          <a:noFill/>
        </p:spPr>
        <p:txBody>
          <a:bodyPr wrap="square" rtlCol="0">
            <a:spAutoFit/>
          </a:bodyPr>
          <a:lstStyle/>
          <a:p>
            <a:r>
              <a:rPr kumimoji="1" lang="zh-CN" altLang="en-US" dirty="0"/>
              <a:t>动机</a:t>
            </a:r>
            <a:endParaRPr kumimoji="1" lang="en-US" altLang="zh-CN" dirty="0"/>
          </a:p>
          <a:p>
            <a:pPr marL="285750" indent="-285750">
              <a:buFont typeface="Arial" panose="020B0604020202020204" pitchFamily="34" charset="0"/>
              <a:buChar char="•"/>
            </a:pPr>
            <a:r>
              <a:rPr kumimoji="1" lang="zh-CN" altLang="en-US" dirty="0"/>
              <a:t>检索的外部知识几乎都是实体相关的信息</a:t>
            </a:r>
            <a:endParaRPr kumimoji="1" lang="en-US" altLang="zh-CN" dirty="0"/>
          </a:p>
          <a:p>
            <a:pPr marL="285750" indent="-285750">
              <a:buFont typeface="Arial" panose="020B0604020202020204" pitchFamily="34" charset="0"/>
              <a:buChar char="•"/>
            </a:pPr>
            <a:r>
              <a:rPr kumimoji="1" lang="zh-CN" altLang="en-US" dirty="0"/>
              <a:t>使用预训练语言模型会将很多实体词拆开</a:t>
            </a:r>
            <a:endParaRPr kumimoji="1" lang="en-US" altLang="zh-CN" dirty="0"/>
          </a:p>
          <a:p>
            <a:pPr marL="285750" indent="-285750">
              <a:buFont typeface="Arial" panose="020B0604020202020204" pitchFamily="34" charset="0"/>
              <a:buChar char="•"/>
            </a:pPr>
            <a:r>
              <a:rPr kumimoji="1" lang="zh-CN" altLang="en-US" dirty="0"/>
              <a:t>引入噪声，不利于外部知识的融合</a:t>
            </a:r>
            <a:endParaRPr kumimoji="1" lang="en-US" altLang="zh-CN" dirty="0"/>
          </a:p>
          <a:p>
            <a:r>
              <a:rPr kumimoji="1" lang="zh-CN" altLang="en-US" dirty="0"/>
              <a:t>想法</a:t>
            </a:r>
            <a:endParaRPr kumimoji="1" lang="en-US" altLang="zh-CN" dirty="0"/>
          </a:p>
          <a:p>
            <a:pPr marL="285750" indent="-285750">
              <a:buFont typeface="Arial" panose="020B0604020202020204" pitchFamily="34" charset="0"/>
              <a:buChar char="•"/>
            </a:pPr>
            <a:r>
              <a:rPr kumimoji="1" lang="zh-CN" altLang="en-US" dirty="0"/>
              <a:t>添加实体识别相关的辅助任务</a:t>
            </a:r>
            <a:endParaRPr kumimoji="1" lang="en-US" altLang="zh-CN" dirty="0"/>
          </a:p>
          <a:p>
            <a:pPr marL="285750" indent="-285750">
              <a:buFont typeface="Arial" panose="020B0604020202020204" pitchFamily="34" charset="0"/>
              <a:buChar char="•"/>
            </a:pPr>
            <a:r>
              <a:rPr kumimoji="1" lang="zh-CN" altLang="en-US" dirty="0"/>
              <a:t>加强机器阅读理解的实体感知能力</a:t>
            </a:r>
            <a:endParaRPr kumimoji="1" lang="en-US" altLang="zh-CN" dirty="0"/>
          </a:p>
          <a:p>
            <a:pPr marL="285750" indent="-285750">
              <a:buFont typeface="Arial" panose="020B0604020202020204" pitchFamily="34" charset="0"/>
              <a:buChar char="•"/>
            </a:pPr>
            <a:r>
              <a:rPr kumimoji="1" lang="zh-CN" altLang="en-US" dirty="0"/>
              <a:t>从而进一步提高机器阅读理解融合外部知识的能力</a:t>
            </a:r>
            <a:endParaRPr kumimoji="1" lang="en-US" altLang="zh-CN" dirty="0"/>
          </a:p>
          <a:p>
            <a:pPr marL="285750" indent="-285750">
              <a:buFont typeface="Arial" panose="020B0604020202020204" pitchFamily="34" charset="0"/>
              <a:buChar char="•"/>
            </a:pPr>
            <a:endParaRPr kumimoji="1" lang="en-US" altLang="zh-CN" dirty="0"/>
          </a:p>
          <a:p>
            <a:pPr marL="285750" indent="-285750">
              <a:buFont typeface="Arial" panose="020B0604020202020204" pitchFamily="34" charset="0"/>
              <a:buChar char="•"/>
            </a:pPr>
            <a:endParaRPr kumimoji="1" lang="en-US" altLang="zh-CN" dirty="0"/>
          </a:p>
          <a:p>
            <a:pPr marL="285750" indent="-285750">
              <a:buFont typeface="Arial" panose="020B0604020202020204" pitchFamily="34" charset="0"/>
              <a:buChar char="•"/>
            </a:pPr>
            <a:endParaRPr kumimoji="1" lang="zh-CN" altLang="en-US" dirty="0"/>
          </a:p>
        </p:txBody>
      </p:sp>
    </p:spTree>
    <p:extLst>
      <p:ext uri="{BB962C8B-B14F-4D97-AF65-F5344CB8AC3E}">
        <p14:creationId xmlns:p14="http://schemas.microsoft.com/office/powerpoint/2010/main" val="2151221726"/>
      </p:ext>
    </p:extLst>
  </p:cSld>
  <p:clrMapOvr>
    <a:masterClrMapping/>
  </p:clrMapOvr>
  <mc:AlternateContent xmlns:mc="http://schemas.openxmlformats.org/markup-compatibility/2006">
    <mc:Choice xmlns:p14="http://schemas.microsoft.com/office/powerpoint/2010/main" Requires="p14">
      <p:transition spd="slow" p14:dur="2000" advTm="136"/>
    </mc:Choice>
    <mc:Fallback>
      <p:transition spd="slow" advTm="136"/>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总体计划安排</a:t>
            </a:r>
          </a:p>
        </p:txBody>
      </p:sp>
      <p:grpSp>
        <p:nvGrpSpPr>
          <p:cNvPr id="562" name="组合 561"/>
          <p:cNvGrpSpPr/>
          <p:nvPr/>
        </p:nvGrpSpPr>
        <p:grpSpPr>
          <a:xfrm>
            <a:off x="1372235" y="1570990"/>
            <a:ext cx="10668635" cy="4174490"/>
            <a:chOff x="2160" y="2623"/>
            <a:chExt cx="16801" cy="6574"/>
          </a:xfrm>
        </p:grpSpPr>
        <p:sp>
          <p:nvSpPr>
            <p:cNvPr id="556" name="Rectangle 5">
              <a:hlinkClick r:id="rId3"/>
            </p:cNvPr>
            <p:cNvSpPr>
              <a:spLocks noChangeArrowheads="1"/>
            </p:cNvSpPr>
            <p:nvPr/>
          </p:nvSpPr>
          <p:spPr bwMode="gray">
            <a:xfrm>
              <a:off x="2958" y="3805"/>
              <a:ext cx="16003" cy="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sz="1800" noProof="1">
                  <a:solidFill>
                    <a:schemeClr val="tx1"/>
                  </a:solidFill>
                  <a:latin typeface="微软雅黑" panose="020B0503020204020204" pitchFamily="34" charset="-122"/>
                  <a:ea typeface="微软雅黑" panose="020B0503020204020204" pitchFamily="34" charset="-122"/>
                </a:rPr>
                <a:t>2020.</a:t>
              </a:r>
              <a:r>
                <a:rPr lang="en-US" altLang="zh-CN" sz="1800" noProof="1">
                  <a:latin typeface="微软雅黑" panose="020B0503020204020204" pitchFamily="34" charset="-122"/>
                  <a:ea typeface="微软雅黑" panose="020B0503020204020204" pitchFamily="34" charset="-122"/>
                </a:rPr>
                <a:t>10</a:t>
              </a:r>
              <a:r>
                <a:rPr sz="1800" noProof="1">
                  <a:solidFill>
                    <a:schemeClr val="tx1"/>
                  </a:solidFill>
                  <a:latin typeface="微软雅黑" panose="020B0503020204020204" pitchFamily="34" charset="-122"/>
                  <a:ea typeface="微软雅黑" panose="020B0503020204020204" pitchFamily="34" charset="-122"/>
                </a:rPr>
                <a:t>月-</a:t>
              </a:r>
              <a:r>
                <a:rPr lang="en-US" altLang="zh-CN" sz="1800" noProof="1">
                  <a:solidFill>
                    <a:schemeClr val="tx1"/>
                  </a:solidFill>
                  <a:latin typeface="微软雅黑" panose="020B0503020204020204" pitchFamily="34" charset="-122"/>
                  <a:ea typeface="微软雅黑" panose="020B0503020204020204" pitchFamily="34" charset="-122"/>
                </a:rPr>
                <a:t>12</a:t>
              </a:r>
              <a:r>
                <a:rPr sz="1800" noProof="1">
                  <a:solidFill>
                    <a:schemeClr val="tx1"/>
                  </a:solidFill>
                  <a:latin typeface="微软雅黑" panose="020B0503020204020204" pitchFamily="34" charset="-122"/>
                  <a:ea typeface="微软雅黑" panose="020B0503020204020204" pitchFamily="34" charset="-122"/>
                </a:rPr>
                <a:t>月</a:t>
              </a:r>
              <a:r>
                <a:rPr lang="zh-CN" altLang="en-US" sz="1800" noProof="1">
                  <a:solidFill>
                    <a:schemeClr val="tx1"/>
                  </a:solidFill>
                  <a:latin typeface="微软雅黑" panose="020B0503020204020204" pitchFamily="34" charset="-122"/>
                  <a:ea typeface="微软雅黑" panose="020B0503020204020204" pitchFamily="34" charset="-122"/>
                </a:rPr>
                <a:t>：收集分析相关数据集，选择分析知识库</a:t>
              </a:r>
              <a:r>
                <a:rPr lang="zh-CN" altLang="en-US" sz="1800" noProof="1">
                  <a:latin typeface="微软雅黑" panose="020B0503020204020204" pitchFamily="34" charset="-122"/>
                  <a:ea typeface="微软雅黑" panose="020B0503020204020204" pitchFamily="34" charset="-122"/>
                </a:rPr>
                <a:t>，实现基于预训练的引入外部知识的方法</a:t>
              </a:r>
              <a:endParaRPr sz="1800" noProof="1">
                <a:solidFill>
                  <a:schemeClr val="tx1"/>
                </a:solidFill>
                <a:latin typeface="微软雅黑" panose="020B0503020204020204" pitchFamily="34" charset="-122"/>
                <a:ea typeface="微软雅黑" panose="020B0503020204020204" pitchFamily="34" charset="-122"/>
              </a:endParaRPr>
            </a:p>
          </p:txBody>
        </p:sp>
        <p:sp>
          <p:nvSpPr>
            <p:cNvPr id="156" name="ïsľiḍê"/>
            <p:cNvSpPr/>
            <p:nvPr/>
          </p:nvSpPr>
          <p:spPr bwMode="auto">
            <a:xfrm>
              <a:off x="4373" y="3038"/>
              <a:ext cx="2447" cy="752"/>
            </a:xfrm>
            <a:custGeom>
              <a:avLst/>
              <a:gdLst>
                <a:gd name="T0" fmla="*/ 2305 w 2362"/>
                <a:gd name="T1" fmla="*/ 727 h 727"/>
                <a:gd name="T2" fmla="*/ 0 w 2362"/>
                <a:gd name="T3" fmla="*/ 331 h 727"/>
                <a:gd name="T4" fmla="*/ 57 w 2362"/>
                <a:gd name="T5" fmla="*/ 0 h 727"/>
                <a:gd name="T6" fmla="*/ 2362 w 2362"/>
                <a:gd name="T7" fmla="*/ 396 h 727"/>
                <a:gd name="T8" fmla="*/ 2305 w 2362"/>
                <a:gd name="T9" fmla="*/ 727 h 727"/>
              </a:gdLst>
              <a:ahLst/>
              <a:cxnLst>
                <a:cxn ang="0">
                  <a:pos x="T0" y="T1"/>
                </a:cxn>
                <a:cxn ang="0">
                  <a:pos x="T2" y="T3"/>
                </a:cxn>
                <a:cxn ang="0">
                  <a:pos x="T4" y="T5"/>
                </a:cxn>
                <a:cxn ang="0">
                  <a:pos x="T6" y="T7"/>
                </a:cxn>
                <a:cxn ang="0">
                  <a:pos x="T8" y="T9"/>
                </a:cxn>
              </a:cxnLst>
              <a:rect l="0" t="0" r="r" b="b"/>
              <a:pathLst>
                <a:path w="2362" h="727">
                  <a:moveTo>
                    <a:pt x="2305" y="727"/>
                  </a:moveTo>
                  <a:lnTo>
                    <a:pt x="0" y="331"/>
                  </a:lnTo>
                  <a:lnTo>
                    <a:pt x="57" y="0"/>
                  </a:lnTo>
                  <a:lnTo>
                    <a:pt x="2362" y="396"/>
                  </a:lnTo>
                  <a:lnTo>
                    <a:pt x="2305" y="72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solidFill>
                  <a:schemeClr val="tx1"/>
                </a:solidFill>
                <a:ea typeface="微软雅黑" panose="020B0503020204020204" pitchFamily="34" charset="-122"/>
              </a:endParaRPr>
            </a:p>
          </p:txBody>
        </p:sp>
        <p:cxnSp>
          <p:nvCxnSpPr>
            <p:cNvPr id="548" name="直接连接符 547"/>
            <p:cNvCxnSpPr>
              <a:endCxn id="554" idx="2"/>
            </p:cNvCxnSpPr>
            <p:nvPr/>
          </p:nvCxnSpPr>
          <p:spPr>
            <a:xfrm>
              <a:off x="2440" y="2916"/>
              <a:ext cx="1" cy="6117"/>
            </a:xfrm>
            <a:prstGeom prst="line">
              <a:avLst/>
            </a:prstGeom>
          </p:spPr>
          <p:style>
            <a:lnRef idx="1">
              <a:schemeClr val="accent1"/>
            </a:lnRef>
            <a:fillRef idx="0">
              <a:schemeClr val="accent1"/>
            </a:fillRef>
            <a:effectRef idx="0">
              <a:schemeClr val="accent1"/>
            </a:effectRef>
            <a:fontRef idx="minor">
              <a:schemeClr val="tx1"/>
            </a:fontRef>
          </p:style>
        </p:cxnSp>
        <p:sp>
          <p:nvSpPr>
            <p:cNvPr id="549" name="菱形 548"/>
            <p:cNvSpPr/>
            <p:nvPr/>
          </p:nvSpPr>
          <p:spPr>
            <a:xfrm>
              <a:off x="2160" y="2843"/>
              <a:ext cx="560" cy="560"/>
            </a:xfrm>
            <a:prstGeom prst="diamond">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微软雅黑" panose="020B0503020204020204" pitchFamily="34" charset="-122"/>
              </a:endParaRPr>
            </a:p>
          </p:txBody>
        </p:sp>
        <p:sp>
          <p:nvSpPr>
            <p:cNvPr id="550" name="菱形 549"/>
            <p:cNvSpPr/>
            <p:nvPr/>
          </p:nvSpPr>
          <p:spPr>
            <a:xfrm>
              <a:off x="2160" y="3969"/>
              <a:ext cx="560" cy="560"/>
            </a:xfrm>
            <a:prstGeom prst="diamond">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微软雅黑" panose="020B0503020204020204" pitchFamily="34" charset="-122"/>
              </a:endParaRPr>
            </a:p>
          </p:txBody>
        </p:sp>
        <p:sp>
          <p:nvSpPr>
            <p:cNvPr id="551" name="菱形 550"/>
            <p:cNvSpPr/>
            <p:nvPr/>
          </p:nvSpPr>
          <p:spPr>
            <a:xfrm>
              <a:off x="2160" y="5095"/>
              <a:ext cx="560" cy="560"/>
            </a:xfrm>
            <a:prstGeom prst="diamond">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微软雅黑" panose="020B0503020204020204" pitchFamily="34" charset="-122"/>
              </a:endParaRPr>
            </a:p>
          </p:txBody>
        </p:sp>
        <p:sp>
          <p:nvSpPr>
            <p:cNvPr id="552" name="菱形 551"/>
            <p:cNvSpPr/>
            <p:nvPr/>
          </p:nvSpPr>
          <p:spPr>
            <a:xfrm>
              <a:off x="2160" y="6221"/>
              <a:ext cx="560" cy="560"/>
            </a:xfrm>
            <a:prstGeom prst="diamond">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微软雅黑" panose="020B0503020204020204" pitchFamily="34" charset="-122"/>
              </a:endParaRPr>
            </a:p>
          </p:txBody>
        </p:sp>
        <p:sp>
          <p:nvSpPr>
            <p:cNvPr id="553" name="菱形 552"/>
            <p:cNvSpPr/>
            <p:nvPr/>
          </p:nvSpPr>
          <p:spPr>
            <a:xfrm>
              <a:off x="2160" y="7347"/>
              <a:ext cx="560" cy="560"/>
            </a:xfrm>
            <a:prstGeom prst="diamond">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微软雅黑" panose="020B0503020204020204" pitchFamily="34" charset="-122"/>
              </a:endParaRPr>
            </a:p>
          </p:txBody>
        </p:sp>
        <p:sp>
          <p:nvSpPr>
            <p:cNvPr id="554" name="菱形 553"/>
            <p:cNvSpPr/>
            <p:nvPr/>
          </p:nvSpPr>
          <p:spPr>
            <a:xfrm>
              <a:off x="2160" y="8473"/>
              <a:ext cx="560" cy="560"/>
            </a:xfrm>
            <a:prstGeom prst="diamond">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微软雅黑" panose="020B0503020204020204" pitchFamily="34" charset="-122"/>
              </a:endParaRPr>
            </a:p>
          </p:txBody>
        </p:sp>
        <p:sp>
          <p:nvSpPr>
            <p:cNvPr id="555" name="Rectangle 5">
              <a:hlinkClick r:id="rId3"/>
            </p:cNvPr>
            <p:cNvSpPr>
              <a:spLocks noChangeArrowheads="1"/>
            </p:cNvSpPr>
            <p:nvPr/>
          </p:nvSpPr>
          <p:spPr bwMode="gray">
            <a:xfrm>
              <a:off x="2958" y="2623"/>
              <a:ext cx="15791" cy="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sz="1800" dirty="0">
                  <a:solidFill>
                    <a:schemeClr val="tx1"/>
                  </a:solidFill>
                  <a:latin typeface="微软雅黑" panose="020B0503020204020204" pitchFamily="34" charset="-122"/>
                  <a:ea typeface="微软雅黑" panose="020B0503020204020204" pitchFamily="34" charset="-122"/>
                </a:rPr>
                <a:t>2019.</a:t>
              </a:r>
              <a:r>
                <a:rPr lang="en-US" altLang="zh-CN" sz="1800" dirty="0">
                  <a:latin typeface="微软雅黑" panose="020B0503020204020204" pitchFamily="34" charset="-122"/>
                  <a:ea typeface="微软雅黑" panose="020B0503020204020204" pitchFamily="34" charset="-122"/>
                </a:rPr>
                <a:t>9</a:t>
              </a:r>
              <a:r>
                <a:rPr sz="1800" dirty="0">
                  <a:solidFill>
                    <a:schemeClr val="tx1"/>
                  </a:solidFill>
                  <a:latin typeface="微软雅黑" panose="020B0503020204020204" pitchFamily="34" charset="-122"/>
                  <a:ea typeface="微软雅黑" panose="020B0503020204020204" pitchFamily="34" charset="-122"/>
                </a:rPr>
                <a:t>月</a:t>
              </a:r>
              <a:r>
                <a:rPr lang="en-US" altLang="zh-CN" sz="1800" dirty="0">
                  <a:solidFill>
                    <a:schemeClr val="tx1"/>
                  </a:solidFill>
                  <a:latin typeface="微软雅黑" panose="020B0503020204020204" pitchFamily="34" charset="-122"/>
                  <a:ea typeface="微软雅黑" panose="020B0503020204020204" pitchFamily="34" charset="-122"/>
                </a:rPr>
                <a:t>-</a:t>
              </a:r>
              <a:r>
                <a:rPr lang="en-US" altLang="zh-CN" sz="1800" dirty="0">
                  <a:latin typeface="微软雅黑" panose="020B0503020204020204" pitchFamily="34" charset="-122"/>
                  <a:ea typeface="微软雅黑" panose="020B0503020204020204" pitchFamily="34" charset="-122"/>
                </a:rPr>
                <a:t>10</a:t>
              </a:r>
              <a:r>
                <a:rPr lang="zh-CN" altLang="en-US" sz="1800" dirty="0">
                  <a:latin typeface="微软雅黑" panose="020B0503020204020204" pitchFamily="34" charset="-122"/>
                  <a:ea typeface="微软雅黑" panose="020B0503020204020204" pitchFamily="34" charset="-122"/>
                </a:rPr>
                <a:t>月：调研目前使用的前沿方法，准备开题</a:t>
              </a:r>
              <a:endParaRPr sz="1800" dirty="0">
                <a:solidFill>
                  <a:schemeClr val="tx1"/>
                </a:solidFill>
                <a:latin typeface="微软雅黑" panose="020B0503020204020204" pitchFamily="34" charset="-122"/>
                <a:ea typeface="微软雅黑" panose="020B0503020204020204" pitchFamily="34" charset="-122"/>
              </a:endParaRPr>
            </a:p>
          </p:txBody>
        </p:sp>
        <p:sp>
          <p:nvSpPr>
            <p:cNvPr id="557" name="Rectangle 5">
              <a:hlinkClick r:id="rId3"/>
            </p:cNvPr>
            <p:cNvSpPr>
              <a:spLocks noChangeArrowheads="1"/>
            </p:cNvSpPr>
            <p:nvPr/>
          </p:nvSpPr>
          <p:spPr bwMode="gray">
            <a:xfrm>
              <a:off x="2958" y="4931"/>
              <a:ext cx="14322" cy="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sz="1800" noProof="1">
                  <a:solidFill>
                    <a:schemeClr val="tx1"/>
                  </a:solidFill>
                  <a:latin typeface="微软雅黑" panose="020B0503020204020204" pitchFamily="34" charset="-122"/>
                  <a:ea typeface="微软雅黑" panose="020B0503020204020204" pitchFamily="34" charset="-122"/>
                </a:rPr>
                <a:t>2020</a:t>
              </a:r>
              <a:r>
                <a:rPr lang="en-US" altLang="zh-CN" sz="1800" noProof="1">
                  <a:latin typeface="微软雅黑" panose="020B0503020204020204" pitchFamily="34" charset="-122"/>
                  <a:ea typeface="微软雅黑" panose="020B0503020204020204" pitchFamily="34" charset="-122"/>
                </a:rPr>
                <a:t>.</a:t>
              </a:r>
              <a:r>
                <a:rPr lang="en-US" altLang="zh-CN" sz="1800" noProof="1">
                  <a:solidFill>
                    <a:schemeClr val="tx1"/>
                  </a:solidFill>
                  <a:latin typeface="微软雅黑" panose="020B0503020204020204" pitchFamily="34" charset="-122"/>
                  <a:ea typeface="微软雅黑" panose="020B0503020204020204" pitchFamily="34" charset="-122"/>
                </a:rPr>
                <a:t>12</a:t>
              </a:r>
              <a:r>
                <a:rPr sz="1800" noProof="1">
                  <a:solidFill>
                    <a:schemeClr val="tx1"/>
                  </a:solidFill>
                  <a:latin typeface="微软雅黑" panose="020B0503020204020204" pitchFamily="34" charset="-122"/>
                  <a:ea typeface="微软雅黑" panose="020B0503020204020204" pitchFamily="34" charset="-122"/>
                </a:rPr>
                <a:t>月</a:t>
              </a:r>
              <a:r>
                <a:rPr lang="en-US" altLang="zh-CN" sz="1800" noProof="1">
                  <a:solidFill>
                    <a:schemeClr val="tx1"/>
                  </a:solidFill>
                  <a:latin typeface="微软雅黑" panose="020B0503020204020204" pitchFamily="34" charset="-122"/>
                  <a:ea typeface="微软雅黑" panose="020B0503020204020204" pitchFamily="34" charset="-122"/>
                </a:rPr>
                <a:t>-3</a:t>
              </a:r>
              <a:r>
                <a:rPr lang="zh-CN" altLang="en-US" sz="1800" noProof="1">
                  <a:solidFill>
                    <a:schemeClr val="tx1"/>
                  </a:solidFill>
                  <a:latin typeface="微软雅黑" panose="020B0503020204020204" pitchFamily="34" charset="-122"/>
                  <a:ea typeface="微软雅黑" panose="020B0503020204020204" pitchFamily="34" charset="-122"/>
                </a:rPr>
                <a:t>月</a:t>
              </a:r>
              <a:r>
                <a:rPr sz="1800" noProof="1">
                  <a:solidFill>
                    <a:schemeClr val="tx1"/>
                  </a:solidFill>
                  <a:latin typeface="微软雅黑" panose="020B0503020204020204" pitchFamily="34" charset="-122"/>
                  <a:ea typeface="微软雅黑" panose="020B0503020204020204" pitchFamily="34" charset="-122"/>
                </a:rPr>
                <a:t>：</a:t>
              </a:r>
              <a:r>
                <a:rPr lang="zh-CN" altLang="en-US" sz="1800" noProof="1">
                  <a:solidFill>
                    <a:schemeClr val="tx1"/>
                  </a:solidFill>
                  <a:latin typeface="微软雅黑" panose="020B0503020204020204" pitchFamily="34" charset="-122"/>
                  <a:ea typeface="微软雅黑" panose="020B0503020204020204" pitchFamily="34" charset="-122"/>
                </a:rPr>
                <a:t>设计融合外部知识库的模型</a:t>
              </a:r>
              <a:r>
                <a:rPr lang="en-US" altLang="zh-CN" sz="1800" noProof="1">
                  <a:solidFill>
                    <a:schemeClr val="tx1"/>
                  </a:solidFill>
                  <a:latin typeface="微软雅黑" panose="020B0503020204020204" pitchFamily="34" charset="-122"/>
                  <a:ea typeface="微软雅黑" panose="020B0503020204020204" pitchFamily="34" charset="-122"/>
                </a:rPr>
                <a:t>FS-NET</a:t>
              </a:r>
              <a:r>
                <a:rPr lang="zh-CN" altLang="en-US" sz="1800" noProof="1">
                  <a:latin typeface="微软雅黑" panose="020B0503020204020204" pitchFamily="34" charset="-122"/>
                  <a:ea typeface="微软雅黑" panose="020B0503020204020204" pitchFamily="34" charset="-122"/>
                </a:rPr>
                <a:t>，进行实验并分析结果</a:t>
              </a:r>
              <a:endParaRPr lang="en-US" altLang="zh-CN" sz="1800" noProof="1">
                <a:solidFill>
                  <a:schemeClr val="tx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558" name="Rectangle 5">
              <a:hlinkClick r:id="rId3"/>
            </p:cNvPr>
            <p:cNvSpPr>
              <a:spLocks noChangeArrowheads="1"/>
            </p:cNvSpPr>
            <p:nvPr/>
          </p:nvSpPr>
          <p:spPr bwMode="gray">
            <a:xfrm>
              <a:off x="2958" y="6057"/>
              <a:ext cx="14322" cy="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sz="1800" noProof="1">
                  <a:solidFill>
                    <a:schemeClr val="tx1"/>
                  </a:solidFill>
                  <a:latin typeface="微软雅黑" panose="020B0503020204020204" pitchFamily="34" charset="-122"/>
                  <a:ea typeface="微软雅黑" panose="020B0503020204020204" pitchFamily="34" charset="-122"/>
                </a:rPr>
                <a:t>2020.4月：</a:t>
              </a:r>
              <a:r>
                <a:rPr lang="zh-CN" altLang="en-US" sz="1800" noProof="1">
                  <a:latin typeface="微软雅黑" panose="020B0503020204020204" pitchFamily="34" charset="-122"/>
                  <a:ea typeface="微软雅黑" panose="020B0503020204020204" pitchFamily="34" charset="-122"/>
                </a:rPr>
                <a:t>考虑融合外部知识的实体信息，添加实体识别辅助任务，实现</a:t>
              </a:r>
              <a:r>
                <a:rPr lang="en-US" altLang="zh-CN" sz="1800" noProof="1">
                  <a:latin typeface="微软雅黑" panose="020B0503020204020204" pitchFamily="34" charset="-122"/>
                  <a:ea typeface="微软雅黑" panose="020B0503020204020204" pitchFamily="34" charset="-122"/>
                </a:rPr>
                <a:t>FSNER-NET</a:t>
              </a:r>
              <a:endParaRPr sz="1800" noProof="1">
                <a:solidFill>
                  <a:schemeClr val="tx1"/>
                </a:solidFill>
                <a:latin typeface="微软雅黑" panose="020B0503020204020204" pitchFamily="34" charset="-122"/>
                <a:ea typeface="微软雅黑" panose="020B0503020204020204" pitchFamily="34" charset="-122"/>
              </a:endParaRPr>
            </a:p>
          </p:txBody>
        </p:sp>
        <p:sp>
          <p:nvSpPr>
            <p:cNvPr id="559" name="Rectangle 5">
              <a:hlinkClick r:id="rId3"/>
            </p:cNvPr>
            <p:cNvSpPr>
              <a:spLocks noChangeArrowheads="1"/>
            </p:cNvSpPr>
            <p:nvPr/>
          </p:nvSpPr>
          <p:spPr bwMode="gray">
            <a:xfrm>
              <a:off x="2958" y="7183"/>
              <a:ext cx="14322" cy="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sz="1800" dirty="0">
                  <a:solidFill>
                    <a:schemeClr val="tx1"/>
                  </a:solidFill>
                  <a:latin typeface="微软雅黑" panose="020B0503020204020204" pitchFamily="34" charset="-122"/>
                  <a:ea typeface="微软雅黑" panose="020B0503020204020204" pitchFamily="34" charset="-122"/>
                </a:rPr>
                <a:t>2020.5月：进行模型的测试和调优</a:t>
              </a:r>
              <a:r>
                <a:rPr lang="zh-CN" altLang="en-US" sz="1800" dirty="0">
                  <a:solidFill>
                    <a:schemeClr val="tx1"/>
                  </a:solidFill>
                  <a:latin typeface="微软雅黑" panose="020B0503020204020204" pitchFamily="34" charset="-122"/>
                  <a:ea typeface="微软雅黑" panose="020B0503020204020204" pitchFamily="34" charset="-122"/>
                </a:rPr>
                <a:t>，投稿</a:t>
              </a:r>
              <a:r>
                <a:rPr lang="en-US" altLang="zh-CN" sz="1800" dirty="0">
                  <a:solidFill>
                    <a:schemeClr val="tx1"/>
                  </a:solidFill>
                  <a:latin typeface="微软雅黑" panose="020B0503020204020204" pitchFamily="34" charset="-122"/>
                  <a:ea typeface="微软雅黑" panose="020B0503020204020204" pitchFamily="34" charset="-122"/>
                </a:rPr>
                <a:t>CCIR2020</a:t>
              </a:r>
              <a:endParaRPr sz="1800" dirty="0">
                <a:solidFill>
                  <a:schemeClr val="tx1"/>
                </a:solidFill>
                <a:latin typeface="微软雅黑" panose="020B0503020204020204" pitchFamily="34" charset="-122"/>
                <a:ea typeface="微软雅黑" panose="020B0503020204020204" pitchFamily="34" charset="-122"/>
              </a:endParaRPr>
            </a:p>
          </p:txBody>
        </p:sp>
        <p:sp>
          <p:nvSpPr>
            <p:cNvPr id="560" name="Rectangle 5">
              <a:hlinkClick r:id="rId3"/>
            </p:cNvPr>
            <p:cNvSpPr>
              <a:spLocks noChangeArrowheads="1"/>
            </p:cNvSpPr>
            <p:nvPr/>
          </p:nvSpPr>
          <p:spPr bwMode="gray">
            <a:xfrm>
              <a:off x="2958" y="8309"/>
              <a:ext cx="14322" cy="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sz="1800" dirty="0">
                  <a:solidFill>
                    <a:schemeClr val="tx1"/>
                  </a:solidFill>
                  <a:latin typeface="微软雅黑" panose="020B0503020204020204" pitchFamily="34" charset="-122"/>
                  <a:ea typeface="微软雅黑" panose="020B0503020204020204" pitchFamily="34" charset="-122"/>
                </a:rPr>
                <a:t>2020.6</a:t>
              </a:r>
              <a:r>
                <a:rPr lang="zh-CN" sz="1800" dirty="0">
                  <a:solidFill>
                    <a:schemeClr val="tx1"/>
                  </a:solidFill>
                  <a:latin typeface="微软雅黑" panose="020B0503020204020204" pitchFamily="34" charset="-122"/>
                  <a:ea typeface="微软雅黑" panose="020B0503020204020204" pitchFamily="34" charset="-122"/>
                </a:rPr>
                <a:t>月：</a:t>
              </a:r>
              <a:r>
                <a:rPr lang="zh-CN" altLang="en-US" sz="1800" dirty="0">
                  <a:latin typeface="微软雅黑" panose="020B0503020204020204" pitchFamily="34" charset="-122"/>
                  <a:ea typeface="微软雅黑" panose="020B0503020204020204" pitchFamily="34" charset="-122"/>
                </a:rPr>
                <a:t>完成毕业论文的撰写，准备毕业答辩</a:t>
              </a:r>
              <a:endParaRPr sz="1800" dirty="0">
                <a:solidFill>
                  <a:schemeClr val="tx1"/>
                </a:solidFill>
                <a:latin typeface="微软雅黑" panose="020B0503020204020204" pitchFamily="34" charset="-122"/>
                <a:ea typeface="微软雅黑" panose="020B0503020204020204" pitchFamily="34" charset="-122"/>
              </a:endParaRPr>
            </a:p>
          </p:txBody>
        </p:sp>
      </p:grpSp>
      <p:sp>
        <p:nvSpPr>
          <p:cNvPr id="563" name="KSO_Shape"/>
          <p:cNvSpPr/>
          <p:nvPr/>
        </p:nvSpPr>
        <p:spPr bwMode="auto">
          <a:xfrm>
            <a:off x="669682" y="1656792"/>
            <a:ext cx="502419" cy="435429"/>
          </a:xfrm>
          <a:custGeom>
            <a:avLst/>
            <a:gdLst>
              <a:gd name="T0" fmla="*/ 1905000 w 1360"/>
              <a:gd name="T1" fmla="*/ 65651 h 1358"/>
              <a:gd name="T2" fmla="*/ 1703294 w 1360"/>
              <a:gd name="T3" fmla="*/ 205463 h 1358"/>
              <a:gd name="T4" fmla="*/ 1507191 w 1360"/>
              <a:gd name="T5" fmla="*/ 363512 h 1358"/>
              <a:gd name="T6" fmla="*/ 1318092 w 1360"/>
              <a:gd name="T7" fmla="*/ 538581 h 1358"/>
              <a:gd name="T8" fmla="*/ 1138798 w 1360"/>
              <a:gd name="T9" fmla="*/ 731887 h 1358"/>
              <a:gd name="T10" fmla="*/ 970710 w 1360"/>
              <a:gd name="T11" fmla="*/ 930055 h 1358"/>
              <a:gd name="T12" fmla="*/ 832037 w 1360"/>
              <a:gd name="T13" fmla="*/ 1130655 h 1358"/>
              <a:gd name="T14" fmla="*/ 715776 w 1360"/>
              <a:gd name="T15" fmla="*/ 1326392 h 1358"/>
              <a:gd name="T16" fmla="*/ 624728 w 1360"/>
              <a:gd name="T17" fmla="*/ 1520914 h 1358"/>
              <a:gd name="T18" fmla="*/ 525276 w 1360"/>
              <a:gd name="T19" fmla="*/ 1580486 h 1358"/>
              <a:gd name="T20" fmla="*/ 455239 w 1360"/>
              <a:gd name="T21" fmla="*/ 1627901 h 1358"/>
              <a:gd name="T22" fmla="*/ 417419 w 1360"/>
              <a:gd name="T23" fmla="*/ 1625469 h 1358"/>
              <a:gd name="T24" fmla="*/ 390805 w 1360"/>
              <a:gd name="T25" fmla="*/ 1551308 h 1358"/>
              <a:gd name="T26" fmla="*/ 336176 w 1360"/>
              <a:gd name="T27" fmla="*/ 1432163 h 1358"/>
              <a:gd name="T28" fmla="*/ 285750 w 1360"/>
              <a:gd name="T29" fmla="*/ 1322745 h 1358"/>
              <a:gd name="T30" fmla="*/ 239526 w 1360"/>
              <a:gd name="T31" fmla="*/ 1231563 h 1358"/>
              <a:gd name="T32" fmla="*/ 196103 w 1360"/>
              <a:gd name="T33" fmla="*/ 1158618 h 1358"/>
              <a:gd name="T34" fmla="*/ 155482 w 1360"/>
              <a:gd name="T35" fmla="*/ 1102693 h 1358"/>
              <a:gd name="T36" fmla="*/ 120463 w 1360"/>
              <a:gd name="T37" fmla="*/ 1061357 h 1358"/>
              <a:gd name="T38" fmla="*/ 81243 w 1360"/>
              <a:gd name="T39" fmla="*/ 1030963 h 1358"/>
              <a:gd name="T40" fmla="*/ 40621 w 1360"/>
              <a:gd name="T41" fmla="*/ 1011511 h 1358"/>
              <a:gd name="T42" fmla="*/ 0 w 1360"/>
              <a:gd name="T43" fmla="*/ 1003001 h 1358"/>
              <a:gd name="T44" fmla="*/ 53228 w 1360"/>
              <a:gd name="T45" fmla="*/ 960449 h 1358"/>
              <a:gd name="T46" fmla="*/ 107857 w 1360"/>
              <a:gd name="T47" fmla="*/ 930055 h 1358"/>
              <a:gd name="T48" fmla="*/ 152680 w 1360"/>
              <a:gd name="T49" fmla="*/ 914250 h 1358"/>
              <a:gd name="T50" fmla="*/ 198904 w 1360"/>
              <a:gd name="T51" fmla="*/ 906956 h 1358"/>
              <a:gd name="T52" fmla="*/ 257735 w 1360"/>
              <a:gd name="T53" fmla="*/ 925192 h 1358"/>
              <a:gd name="T54" fmla="*/ 323570 w 1360"/>
              <a:gd name="T55" fmla="*/ 979901 h 1358"/>
              <a:gd name="T56" fmla="*/ 388004 w 1360"/>
              <a:gd name="T57" fmla="*/ 1067436 h 1358"/>
              <a:gd name="T58" fmla="*/ 458040 w 1360"/>
              <a:gd name="T59" fmla="*/ 1191443 h 1358"/>
              <a:gd name="T60" fmla="*/ 572901 w 1360"/>
              <a:gd name="T61" fmla="*/ 1193875 h 1358"/>
              <a:gd name="T62" fmla="*/ 710173 w 1360"/>
              <a:gd name="T63" fmla="*/ 1000569 h 1358"/>
              <a:gd name="T64" fmla="*/ 861452 w 1360"/>
              <a:gd name="T65" fmla="*/ 813342 h 1358"/>
              <a:gd name="T66" fmla="*/ 1025338 w 1360"/>
              <a:gd name="T67" fmla="*/ 637057 h 1358"/>
              <a:gd name="T68" fmla="*/ 1203232 w 1360"/>
              <a:gd name="T69" fmla="*/ 468067 h 1358"/>
              <a:gd name="T70" fmla="*/ 1385327 w 1360"/>
              <a:gd name="T71" fmla="*/ 314881 h 1358"/>
              <a:gd name="T72" fmla="*/ 1574426 w 1360"/>
              <a:gd name="T73" fmla="*/ 175069 h 1358"/>
              <a:gd name="T74" fmla="*/ 1764926 w 1360"/>
              <a:gd name="T75" fmla="*/ 53493 h 135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360" h="1358">
                <a:moveTo>
                  <a:pt x="1331" y="0"/>
                </a:moveTo>
                <a:lnTo>
                  <a:pt x="1360" y="54"/>
                </a:lnTo>
                <a:lnTo>
                  <a:pt x="1287" y="109"/>
                </a:lnTo>
                <a:lnTo>
                  <a:pt x="1216" y="169"/>
                </a:lnTo>
                <a:lnTo>
                  <a:pt x="1145" y="232"/>
                </a:lnTo>
                <a:lnTo>
                  <a:pt x="1076" y="299"/>
                </a:lnTo>
                <a:lnTo>
                  <a:pt x="1007" y="368"/>
                </a:lnTo>
                <a:lnTo>
                  <a:pt x="941" y="443"/>
                </a:lnTo>
                <a:lnTo>
                  <a:pt x="876" y="520"/>
                </a:lnTo>
                <a:lnTo>
                  <a:pt x="813" y="602"/>
                </a:lnTo>
                <a:lnTo>
                  <a:pt x="751" y="685"/>
                </a:lnTo>
                <a:lnTo>
                  <a:pt x="693" y="765"/>
                </a:lnTo>
                <a:lnTo>
                  <a:pt x="642" y="848"/>
                </a:lnTo>
                <a:lnTo>
                  <a:pt x="594" y="930"/>
                </a:lnTo>
                <a:lnTo>
                  <a:pt x="551" y="1011"/>
                </a:lnTo>
                <a:lnTo>
                  <a:pt x="511" y="1091"/>
                </a:lnTo>
                <a:lnTo>
                  <a:pt x="476" y="1172"/>
                </a:lnTo>
                <a:lnTo>
                  <a:pt x="446" y="1251"/>
                </a:lnTo>
                <a:lnTo>
                  <a:pt x="401" y="1281"/>
                </a:lnTo>
                <a:lnTo>
                  <a:pt x="375" y="1300"/>
                </a:lnTo>
                <a:lnTo>
                  <a:pt x="348" y="1320"/>
                </a:lnTo>
                <a:lnTo>
                  <a:pt x="325" y="1339"/>
                </a:lnTo>
                <a:lnTo>
                  <a:pt x="304" y="1358"/>
                </a:lnTo>
                <a:lnTo>
                  <a:pt x="298" y="1337"/>
                </a:lnTo>
                <a:lnTo>
                  <a:pt x="290" y="1310"/>
                </a:lnTo>
                <a:lnTo>
                  <a:pt x="279" y="1276"/>
                </a:lnTo>
                <a:lnTo>
                  <a:pt x="263" y="1237"/>
                </a:lnTo>
                <a:lnTo>
                  <a:pt x="240" y="1178"/>
                </a:lnTo>
                <a:lnTo>
                  <a:pt x="221" y="1132"/>
                </a:lnTo>
                <a:lnTo>
                  <a:pt x="204" y="1088"/>
                </a:lnTo>
                <a:lnTo>
                  <a:pt x="186" y="1049"/>
                </a:lnTo>
                <a:lnTo>
                  <a:pt x="171" y="1013"/>
                </a:lnTo>
                <a:lnTo>
                  <a:pt x="156" y="982"/>
                </a:lnTo>
                <a:lnTo>
                  <a:pt x="140" y="953"/>
                </a:lnTo>
                <a:lnTo>
                  <a:pt x="125" y="928"/>
                </a:lnTo>
                <a:lnTo>
                  <a:pt x="111" y="907"/>
                </a:lnTo>
                <a:lnTo>
                  <a:pt x="100" y="890"/>
                </a:lnTo>
                <a:lnTo>
                  <a:pt x="86" y="873"/>
                </a:lnTo>
                <a:lnTo>
                  <a:pt x="71" y="859"/>
                </a:lnTo>
                <a:lnTo>
                  <a:pt x="58" y="848"/>
                </a:lnTo>
                <a:lnTo>
                  <a:pt x="44" y="838"/>
                </a:lnTo>
                <a:lnTo>
                  <a:pt x="29" y="832"/>
                </a:lnTo>
                <a:lnTo>
                  <a:pt x="15" y="827"/>
                </a:lnTo>
                <a:lnTo>
                  <a:pt x="0" y="825"/>
                </a:lnTo>
                <a:lnTo>
                  <a:pt x="19" y="806"/>
                </a:lnTo>
                <a:lnTo>
                  <a:pt x="38" y="790"/>
                </a:lnTo>
                <a:lnTo>
                  <a:pt x="58" y="777"/>
                </a:lnTo>
                <a:lnTo>
                  <a:pt x="77" y="765"/>
                </a:lnTo>
                <a:lnTo>
                  <a:pt x="94" y="758"/>
                </a:lnTo>
                <a:lnTo>
                  <a:pt x="109" y="752"/>
                </a:lnTo>
                <a:lnTo>
                  <a:pt x="127" y="748"/>
                </a:lnTo>
                <a:lnTo>
                  <a:pt x="142" y="746"/>
                </a:lnTo>
                <a:lnTo>
                  <a:pt x="163" y="750"/>
                </a:lnTo>
                <a:lnTo>
                  <a:pt x="184" y="761"/>
                </a:lnTo>
                <a:lnTo>
                  <a:pt x="207" y="779"/>
                </a:lnTo>
                <a:lnTo>
                  <a:pt x="231" y="806"/>
                </a:lnTo>
                <a:lnTo>
                  <a:pt x="254" y="838"/>
                </a:lnTo>
                <a:lnTo>
                  <a:pt x="277" y="878"/>
                </a:lnTo>
                <a:lnTo>
                  <a:pt x="302" y="924"/>
                </a:lnTo>
                <a:lnTo>
                  <a:pt x="327" y="980"/>
                </a:lnTo>
                <a:lnTo>
                  <a:pt x="363" y="1063"/>
                </a:lnTo>
                <a:lnTo>
                  <a:pt x="409" y="982"/>
                </a:lnTo>
                <a:lnTo>
                  <a:pt x="457" y="901"/>
                </a:lnTo>
                <a:lnTo>
                  <a:pt x="507" y="823"/>
                </a:lnTo>
                <a:lnTo>
                  <a:pt x="561" y="744"/>
                </a:lnTo>
                <a:lnTo>
                  <a:pt x="615" y="669"/>
                </a:lnTo>
                <a:lnTo>
                  <a:pt x="672" y="596"/>
                </a:lnTo>
                <a:lnTo>
                  <a:pt x="732" y="524"/>
                </a:lnTo>
                <a:lnTo>
                  <a:pt x="795" y="453"/>
                </a:lnTo>
                <a:lnTo>
                  <a:pt x="859" y="385"/>
                </a:lnTo>
                <a:lnTo>
                  <a:pt x="924" y="320"/>
                </a:lnTo>
                <a:lnTo>
                  <a:pt x="989" y="259"/>
                </a:lnTo>
                <a:lnTo>
                  <a:pt x="1055" y="199"/>
                </a:lnTo>
                <a:lnTo>
                  <a:pt x="1124" y="144"/>
                </a:lnTo>
                <a:lnTo>
                  <a:pt x="1191" y="92"/>
                </a:lnTo>
                <a:lnTo>
                  <a:pt x="1260" y="44"/>
                </a:lnTo>
                <a:lnTo>
                  <a:pt x="1331" y="0"/>
                </a:lnTo>
                <a:close/>
              </a:path>
            </a:pathLst>
          </a:custGeom>
          <a:solidFill>
            <a:srgbClr val="00B0F0"/>
          </a:solidFill>
          <a:ln>
            <a:noFill/>
          </a:ln>
        </p:spPr>
        <p:txBody>
          <a:bodyPr lIns="91440" tIns="45720" rIns="91440" bIns="45720" anchor="ctr"/>
          <a:lstStyle/>
          <a:p>
            <a:endParaRPr lang="zh-CN" altLang="en-US" sz="3200">
              <a:solidFill>
                <a:srgbClr val="1D6295"/>
              </a:solidFill>
            </a:endParaRPr>
          </a:p>
        </p:txBody>
      </p:sp>
      <p:sp>
        <p:nvSpPr>
          <p:cNvPr id="564" name="KSO_Shape"/>
          <p:cNvSpPr/>
          <p:nvPr/>
        </p:nvSpPr>
        <p:spPr bwMode="auto">
          <a:xfrm>
            <a:off x="669682" y="2331797"/>
            <a:ext cx="502419" cy="435429"/>
          </a:xfrm>
          <a:custGeom>
            <a:avLst/>
            <a:gdLst>
              <a:gd name="T0" fmla="*/ 1905000 w 1360"/>
              <a:gd name="T1" fmla="*/ 65651 h 1358"/>
              <a:gd name="T2" fmla="*/ 1703294 w 1360"/>
              <a:gd name="T3" fmla="*/ 205463 h 1358"/>
              <a:gd name="T4" fmla="*/ 1507191 w 1360"/>
              <a:gd name="T5" fmla="*/ 363512 h 1358"/>
              <a:gd name="T6" fmla="*/ 1318092 w 1360"/>
              <a:gd name="T7" fmla="*/ 538581 h 1358"/>
              <a:gd name="T8" fmla="*/ 1138798 w 1360"/>
              <a:gd name="T9" fmla="*/ 731887 h 1358"/>
              <a:gd name="T10" fmla="*/ 970710 w 1360"/>
              <a:gd name="T11" fmla="*/ 930055 h 1358"/>
              <a:gd name="T12" fmla="*/ 832037 w 1360"/>
              <a:gd name="T13" fmla="*/ 1130655 h 1358"/>
              <a:gd name="T14" fmla="*/ 715776 w 1360"/>
              <a:gd name="T15" fmla="*/ 1326392 h 1358"/>
              <a:gd name="T16" fmla="*/ 624728 w 1360"/>
              <a:gd name="T17" fmla="*/ 1520914 h 1358"/>
              <a:gd name="T18" fmla="*/ 525276 w 1360"/>
              <a:gd name="T19" fmla="*/ 1580486 h 1358"/>
              <a:gd name="T20" fmla="*/ 455239 w 1360"/>
              <a:gd name="T21" fmla="*/ 1627901 h 1358"/>
              <a:gd name="T22" fmla="*/ 417419 w 1360"/>
              <a:gd name="T23" fmla="*/ 1625469 h 1358"/>
              <a:gd name="T24" fmla="*/ 390805 w 1360"/>
              <a:gd name="T25" fmla="*/ 1551308 h 1358"/>
              <a:gd name="T26" fmla="*/ 336176 w 1360"/>
              <a:gd name="T27" fmla="*/ 1432163 h 1358"/>
              <a:gd name="T28" fmla="*/ 285750 w 1360"/>
              <a:gd name="T29" fmla="*/ 1322745 h 1358"/>
              <a:gd name="T30" fmla="*/ 239526 w 1360"/>
              <a:gd name="T31" fmla="*/ 1231563 h 1358"/>
              <a:gd name="T32" fmla="*/ 196103 w 1360"/>
              <a:gd name="T33" fmla="*/ 1158618 h 1358"/>
              <a:gd name="T34" fmla="*/ 155482 w 1360"/>
              <a:gd name="T35" fmla="*/ 1102693 h 1358"/>
              <a:gd name="T36" fmla="*/ 120463 w 1360"/>
              <a:gd name="T37" fmla="*/ 1061357 h 1358"/>
              <a:gd name="T38" fmla="*/ 81243 w 1360"/>
              <a:gd name="T39" fmla="*/ 1030963 h 1358"/>
              <a:gd name="T40" fmla="*/ 40621 w 1360"/>
              <a:gd name="T41" fmla="*/ 1011511 h 1358"/>
              <a:gd name="T42" fmla="*/ 0 w 1360"/>
              <a:gd name="T43" fmla="*/ 1003001 h 1358"/>
              <a:gd name="T44" fmla="*/ 53228 w 1360"/>
              <a:gd name="T45" fmla="*/ 960449 h 1358"/>
              <a:gd name="T46" fmla="*/ 107857 w 1360"/>
              <a:gd name="T47" fmla="*/ 930055 h 1358"/>
              <a:gd name="T48" fmla="*/ 152680 w 1360"/>
              <a:gd name="T49" fmla="*/ 914250 h 1358"/>
              <a:gd name="T50" fmla="*/ 198904 w 1360"/>
              <a:gd name="T51" fmla="*/ 906956 h 1358"/>
              <a:gd name="T52" fmla="*/ 257735 w 1360"/>
              <a:gd name="T53" fmla="*/ 925192 h 1358"/>
              <a:gd name="T54" fmla="*/ 323570 w 1360"/>
              <a:gd name="T55" fmla="*/ 979901 h 1358"/>
              <a:gd name="T56" fmla="*/ 388004 w 1360"/>
              <a:gd name="T57" fmla="*/ 1067436 h 1358"/>
              <a:gd name="T58" fmla="*/ 458040 w 1360"/>
              <a:gd name="T59" fmla="*/ 1191443 h 1358"/>
              <a:gd name="T60" fmla="*/ 572901 w 1360"/>
              <a:gd name="T61" fmla="*/ 1193875 h 1358"/>
              <a:gd name="T62" fmla="*/ 710173 w 1360"/>
              <a:gd name="T63" fmla="*/ 1000569 h 1358"/>
              <a:gd name="T64" fmla="*/ 861452 w 1360"/>
              <a:gd name="T65" fmla="*/ 813342 h 1358"/>
              <a:gd name="T66" fmla="*/ 1025338 w 1360"/>
              <a:gd name="T67" fmla="*/ 637057 h 1358"/>
              <a:gd name="T68" fmla="*/ 1203232 w 1360"/>
              <a:gd name="T69" fmla="*/ 468067 h 1358"/>
              <a:gd name="T70" fmla="*/ 1385327 w 1360"/>
              <a:gd name="T71" fmla="*/ 314881 h 1358"/>
              <a:gd name="T72" fmla="*/ 1574426 w 1360"/>
              <a:gd name="T73" fmla="*/ 175069 h 1358"/>
              <a:gd name="T74" fmla="*/ 1764926 w 1360"/>
              <a:gd name="T75" fmla="*/ 53493 h 135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360" h="1358">
                <a:moveTo>
                  <a:pt x="1331" y="0"/>
                </a:moveTo>
                <a:lnTo>
                  <a:pt x="1360" y="54"/>
                </a:lnTo>
                <a:lnTo>
                  <a:pt x="1287" y="109"/>
                </a:lnTo>
                <a:lnTo>
                  <a:pt x="1216" y="169"/>
                </a:lnTo>
                <a:lnTo>
                  <a:pt x="1145" y="232"/>
                </a:lnTo>
                <a:lnTo>
                  <a:pt x="1076" y="299"/>
                </a:lnTo>
                <a:lnTo>
                  <a:pt x="1007" y="368"/>
                </a:lnTo>
                <a:lnTo>
                  <a:pt x="941" y="443"/>
                </a:lnTo>
                <a:lnTo>
                  <a:pt x="876" y="520"/>
                </a:lnTo>
                <a:lnTo>
                  <a:pt x="813" y="602"/>
                </a:lnTo>
                <a:lnTo>
                  <a:pt x="751" y="685"/>
                </a:lnTo>
                <a:lnTo>
                  <a:pt x="693" y="765"/>
                </a:lnTo>
                <a:lnTo>
                  <a:pt x="642" y="848"/>
                </a:lnTo>
                <a:lnTo>
                  <a:pt x="594" y="930"/>
                </a:lnTo>
                <a:lnTo>
                  <a:pt x="551" y="1011"/>
                </a:lnTo>
                <a:lnTo>
                  <a:pt x="511" y="1091"/>
                </a:lnTo>
                <a:lnTo>
                  <a:pt x="476" y="1172"/>
                </a:lnTo>
                <a:lnTo>
                  <a:pt x="446" y="1251"/>
                </a:lnTo>
                <a:lnTo>
                  <a:pt x="401" y="1281"/>
                </a:lnTo>
                <a:lnTo>
                  <a:pt x="375" y="1300"/>
                </a:lnTo>
                <a:lnTo>
                  <a:pt x="348" y="1320"/>
                </a:lnTo>
                <a:lnTo>
                  <a:pt x="325" y="1339"/>
                </a:lnTo>
                <a:lnTo>
                  <a:pt x="304" y="1358"/>
                </a:lnTo>
                <a:lnTo>
                  <a:pt x="298" y="1337"/>
                </a:lnTo>
                <a:lnTo>
                  <a:pt x="290" y="1310"/>
                </a:lnTo>
                <a:lnTo>
                  <a:pt x="279" y="1276"/>
                </a:lnTo>
                <a:lnTo>
                  <a:pt x="263" y="1237"/>
                </a:lnTo>
                <a:lnTo>
                  <a:pt x="240" y="1178"/>
                </a:lnTo>
                <a:lnTo>
                  <a:pt x="221" y="1132"/>
                </a:lnTo>
                <a:lnTo>
                  <a:pt x="204" y="1088"/>
                </a:lnTo>
                <a:lnTo>
                  <a:pt x="186" y="1049"/>
                </a:lnTo>
                <a:lnTo>
                  <a:pt x="171" y="1013"/>
                </a:lnTo>
                <a:lnTo>
                  <a:pt x="156" y="982"/>
                </a:lnTo>
                <a:lnTo>
                  <a:pt x="140" y="953"/>
                </a:lnTo>
                <a:lnTo>
                  <a:pt x="125" y="928"/>
                </a:lnTo>
                <a:lnTo>
                  <a:pt x="111" y="907"/>
                </a:lnTo>
                <a:lnTo>
                  <a:pt x="100" y="890"/>
                </a:lnTo>
                <a:lnTo>
                  <a:pt x="86" y="873"/>
                </a:lnTo>
                <a:lnTo>
                  <a:pt x="71" y="859"/>
                </a:lnTo>
                <a:lnTo>
                  <a:pt x="58" y="848"/>
                </a:lnTo>
                <a:lnTo>
                  <a:pt x="44" y="838"/>
                </a:lnTo>
                <a:lnTo>
                  <a:pt x="29" y="832"/>
                </a:lnTo>
                <a:lnTo>
                  <a:pt x="15" y="827"/>
                </a:lnTo>
                <a:lnTo>
                  <a:pt x="0" y="825"/>
                </a:lnTo>
                <a:lnTo>
                  <a:pt x="19" y="806"/>
                </a:lnTo>
                <a:lnTo>
                  <a:pt x="38" y="790"/>
                </a:lnTo>
                <a:lnTo>
                  <a:pt x="58" y="777"/>
                </a:lnTo>
                <a:lnTo>
                  <a:pt x="77" y="765"/>
                </a:lnTo>
                <a:lnTo>
                  <a:pt x="94" y="758"/>
                </a:lnTo>
                <a:lnTo>
                  <a:pt x="109" y="752"/>
                </a:lnTo>
                <a:lnTo>
                  <a:pt x="127" y="748"/>
                </a:lnTo>
                <a:lnTo>
                  <a:pt x="142" y="746"/>
                </a:lnTo>
                <a:lnTo>
                  <a:pt x="163" y="750"/>
                </a:lnTo>
                <a:lnTo>
                  <a:pt x="184" y="761"/>
                </a:lnTo>
                <a:lnTo>
                  <a:pt x="207" y="779"/>
                </a:lnTo>
                <a:lnTo>
                  <a:pt x="231" y="806"/>
                </a:lnTo>
                <a:lnTo>
                  <a:pt x="254" y="838"/>
                </a:lnTo>
                <a:lnTo>
                  <a:pt x="277" y="878"/>
                </a:lnTo>
                <a:lnTo>
                  <a:pt x="302" y="924"/>
                </a:lnTo>
                <a:lnTo>
                  <a:pt x="327" y="980"/>
                </a:lnTo>
                <a:lnTo>
                  <a:pt x="363" y="1063"/>
                </a:lnTo>
                <a:lnTo>
                  <a:pt x="409" y="982"/>
                </a:lnTo>
                <a:lnTo>
                  <a:pt x="457" y="901"/>
                </a:lnTo>
                <a:lnTo>
                  <a:pt x="507" y="823"/>
                </a:lnTo>
                <a:lnTo>
                  <a:pt x="561" y="744"/>
                </a:lnTo>
                <a:lnTo>
                  <a:pt x="615" y="669"/>
                </a:lnTo>
                <a:lnTo>
                  <a:pt x="672" y="596"/>
                </a:lnTo>
                <a:lnTo>
                  <a:pt x="732" y="524"/>
                </a:lnTo>
                <a:lnTo>
                  <a:pt x="795" y="453"/>
                </a:lnTo>
                <a:lnTo>
                  <a:pt x="859" y="385"/>
                </a:lnTo>
                <a:lnTo>
                  <a:pt x="924" y="320"/>
                </a:lnTo>
                <a:lnTo>
                  <a:pt x="989" y="259"/>
                </a:lnTo>
                <a:lnTo>
                  <a:pt x="1055" y="199"/>
                </a:lnTo>
                <a:lnTo>
                  <a:pt x="1124" y="144"/>
                </a:lnTo>
                <a:lnTo>
                  <a:pt x="1191" y="92"/>
                </a:lnTo>
                <a:lnTo>
                  <a:pt x="1260" y="44"/>
                </a:lnTo>
                <a:lnTo>
                  <a:pt x="1331" y="0"/>
                </a:lnTo>
                <a:close/>
              </a:path>
            </a:pathLst>
          </a:custGeom>
          <a:solidFill>
            <a:srgbClr val="00B0F0"/>
          </a:solidFill>
          <a:ln>
            <a:noFill/>
          </a:ln>
        </p:spPr>
        <p:txBody>
          <a:bodyPr lIns="91440" tIns="45720" rIns="91440" bIns="45720" anchor="ctr"/>
          <a:lstStyle/>
          <a:p>
            <a:endParaRPr lang="zh-CN" altLang="en-US" sz="3200">
              <a:solidFill>
                <a:srgbClr val="1D6295"/>
              </a:solidFill>
            </a:endParaRPr>
          </a:p>
        </p:txBody>
      </p:sp>
      <p:sp>
        <p:nvSpPr>
          <p:cNvPr id="565" name="KSO_Shape"/>
          <p:cNvSpPr/>
          <p:nvPr/>
        </p:nvSpPr>
        <p:spPr bwMode="auto">
          <a:xfrm>
            <a:off x="669682" y="3086812"/>
            <a:ext cx="502419" cy="435429"/>
          </a:xfrm>
          <a:custGeom>
            <a:avLst/>
            <a:gdLst>
              <a:gd name="T0" fmla="*/ 1905000 w 1360"/>
              <a:gd name="T1" fmla="*/ 65651 h 1358"/>
              <a:gd name="T2" fmla="*/ 1703294 w 1360"/>
              <a:gd name="T3" fmla="*/ 205463 h 1358"/>
              <a:gd name="T4" fmla="*/ 1507191 w 1360"/>
              <a:gd name="T5" fmla="*/ 363512 h 1358"/>
              <a:gd name="T6" fmla="*/ 1318092 w 1360"/>
              <a:gd name="T7" fmla="*/ 538581 h 1358"/>
              <a:gd name="T8" fmla="*/ 1138798 w 1360"/>
              <a:gd name="T9" fmla="*/ 731887 h 1358"/>
              <a:gd name="T10" fmla="*/ 970710 w 1360"/>
              <a:gd name="T11" fmla="*/ 930055 h 1358"/>
              <a:gd name="T12" fmla="*/ 832037 w 1360"/>
              <a:gd name="T13" fmla="*/ 1130655 h 1358"/>
              <a:gd name="T14" fmla="*/ 715776 w 1360"/>
              <a:gd name="T15" fmla="*/ 1326392 h 1358"/>
              <a:gd name="T16" fmla="*/ 624728 w 1360"/>
              <a:gd name="T17" fmla="*/ 1520914 h 1358"/>
              <a:gd name="T18" fmla="*/ 525276 w 1360"/>
              <a:gd name="T19" fmla="*/ 1580486 h 1358"/>
              <a:gd name="T20" fmla="*/ 455239 w 1360"/>
              <a:gd name="T21" fmla="*/ 1627901 h 1358"/>
              <a:gd name="T22" fmla="*/ 417419 w 1360"/>
              <a:gd name="T23" fmla="*/ 1625469 h 1358"/>
              <a:gd name="T24" fmla="*/ 390805 w 1360"/>
              <a:gd name="T25" fmla="*/ 1551308 h 1358"/>
              <a:gd name="T26" fmla="*/ 336176 w 1360"/>
              <a:gd name="T27" fmla="*/ 1432163 h 1358"/>
              <a:gd name="T28" fmla="*/ 285750 w 1360"/>
              <a:gd name="T29" fmla="*/ 1322745 h 1358"/>
              <a:gd name="T30" fmla="*/ 239526 w 1360"/>
              <a:gd name="T31" fmla="*/ 1231563 h 1358"/>
              <a:gd name="T32" fmla="*/ 196103 w 1360"/>
              <a:gd name="T33" fmla="*/ 1158618 h 1358"/>
              <a:gd name="T34" fmla="*/ 155482 w 1360"/>
              <a:gd name="T35" fmla="*/ 1102693 h 1358"/>
              <a:gd name="T36" fmla="*/ 120463 w 1360"/>
              <a:gd name="T37" fmla="*/ 1061357 h 1358"/>
              <a:gd name="T38" fmla="*/ 81243 w 1360"/>
              <a:gd name="T39" fmla="*/ 1030963 h 1358"/>
              <a:gd name="T40" fmla="*/ 40621 w 1360"/>
              <a:gd name="T41" fmla="*/ 1011511 h 1358"/>
              <a:gd name="T42" fmla="*/ 0 w 1360"/>
              <a:gd name="T43" fmla="*/ 1003001 h 1358"/>
              <a:gd name="T44" fmla="*/ 53228 w 1360"/>
              <a:gd name="T45" fmla="*/ 960449 h 1358"/>
              <a:gd name="T46" fmla="*/ 107857 w 1360"/>
              <a:gd name="T47" fmla="*/ 930055 h 1358"/>
              <a:gd name="T48" fmla="*/ 152680 w 1360"/>
              <a:gd name="T49" fmla="*/ 914250 h 1358"/>
              <a:gd name="T50" fmla="*/ 198904 w 1360"/>
              <a:gd name="T51" fmla="*/ 906956 h 1358"/>
              <a:gd name="T52" fmla="*/ 257735 w 1360"/>
              <a:gd name="T53" fmla="*/ 925192 h 1358"/>
              <a:gd name="T54" fmla="*/ 323570 w 1360"/>
              <a:gd name="T55" fmla="*/ 979901 h 1358"/>
              <a:gd name="T56" fmla="*/ 388004 w 1360"/>
              <a:gd name="T57" fmla="*/ 1067436 h 1358"/>
              <a:gd name="T58" fmla="*/ 458040 w 1360"/>
              <a:gd name="T59" fmla="*/ 1191443 h 1358"/>
              <a:gd name="T60" fmla="*/ 572901 w 1360"/>
              <a:gd name="T61" fmla="*/ 1193875 h 1358"/>
              <a:gd name="T62" fmla="*/ 710173 w 1360"/>
              <a:gd name="T63" fmla="*/ 1000569 h 1358"/>
              <a:gd name="T64" fmla="*/ 861452 w 1360"/>
              <a:gd name="T65" fmla="*/ 813342 h 1358"/>
              <a:gd name="T66" fmla="*/ 1025338 w 1360"/>
              <a:gd name="T67" fmla="*/ 637057 h 1358"/>
              <a:gd name="T68" fmla="*/ 1203232 w 1360"/>
              <a:gd name="T69" fmla="*/ 468067 h 1358"/>
              <a:gd name="T70" fmla="*/ 1385327 w 1360"/>
              <a:gd name="T71" fmla="*/ 314881 h 1358"/>
              <a:gd name="T72" fmla="*/ 1574426 w 1360"/>
              <a:gd name="T73" fmla="*/ 175069 h 1358"/>
              <a:gd name="T74" fmla="*/ 1764926 w 1360"/>
              <a:gd name="T75" fmla="*/ 53493 h 135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360" h="1358">
                <a:moveTo>
                  <a:pt x="1331" y="0"/>
                </a:moveTo>
                <a:lnTo>
                  <a:pt x="1360" y="54"/>
                </a:lnTo>
                <a:lnTo>
                  <a:pt x="1287" y="109"/>
                </a:lnTo>
                <a:lnTo>
                  <a:pt x="1216" y="169"/>
                </a:lnTo>
                <a:lnTo>
                  <a:pt x="1145" y="232"/>
                </a:lnTo>
                <a:lnTo>
                  <a:pt x="1076" y="299"/>
                </a:lnTo>
                <a:lnTo>
                  <a:pt x="1007" y="368"/>
                </a:lnTo>
                <a:lnTo>
                  <a:pt x="941" y="443"/>
                </a:lnTo>
                <a:lnTo>
                  <a:pt x="876" y="520"/>
                </a:lnTo>
                <a:lnTo>
                  <a:pt x="813" y="602"/>
                </a:lnTo>
                <a:lnTo>
                  <a:pt x="751" y="685"/>
                </a:lnTo>
                <a:lnTo>
                  <a:pt x="693" y="765"/>
                </a:lnTo>
                <a:lnTo>
                  <a:pt x="642" y="848"/>
                </a:lnTo>
                <a:lnTo>
                  <a:pt x="594" y="930"/>
                </a:lnTo>
                <a:lnTo>
                  <a:pt x="551" y="1011"/>
                </a:lnTo>
                <a:lnTo>
                  <a:pt x="511" y="1091"/>
                </a:lnTo>
                <a:lnTo>
                  <a:pt x="476" y="1172"/>
                </a:lnTo>
                <a:lnTo>
                  <a:pt x="446" y="1251"/>
                </a:lnTo>
                <a:lnTo>
                  <a:pt x="401" y="1281"/>
                </a:lnTo>
                <a:lnTo>
                  <a:pt x="375" y="1300"/>
                </a:lnTo>
                <a:lnTo>
                  <a:pt x="348" y="1320"/>
                </a:lnTo>
                <a:lnTo>
                  <a:pt x="325" y="1339"/>
                </a:lnTo>
                <a:lnTo>
                  <a:pt x="304" y="1358"/>
                </a:lnTo>
                <a:lnTo>
                  <a:pt x="298" y="1337"/>
                </a:lnTo>
                <a:lnTo>
                  <a:pt x="290" y="1310"/>
                </a:lnTo>
                <a:lnTo>
                  <a:pt x="279" y="1276"/>
                </a:lnTo>
                <a:lnTo>
                  <a:pt x="263" y="1237"/>
                </a:lnTo>
                <a:lnTo>
                  <a:pt x="240" y="1178"/>
                </a:lnTo>
                <a:lnTo>
                  <a:pt x="221" y="1132"/>
                </a:lnTo>
                <a:lnTo>
                  <a:pt x="204" y="1088"/>
                </a:lnTo>
                <a:lnTo>
                  <a:pt x="186" y="1049"/>
                </a:lnTo>
                <a:lnTo>
                  <a:pt x="171" y="1013"/>
                </a:lnTo>
                <a:lnTo>
                  <a:pt x="156" y="982"/>
                </a:lnTo>
                <a:lnTo>
                  <a:pt x="140" y="953"/>
                </a:lnTo>
                <a:lnTo>
                  <a:pt x="125" y="928"/>
                </a:lnTo>
                <a:lnTo>
                  <a:pt x="111" y="907"/>
                </a:lnTo>
                <a:lnTo>
                  <a:pt x="100" y="890"/>
                </a:lnTo>
                <a:lnTo>
                  <a:pt x="86" y="873"/>
                </a:lnTo>
                <a:lnTo>
                  <a:pt x="71" y="859"/>
                </a:lnTo>
                <a:lnTo>
                  <a:pt x="58" y="848"/>
                </a:lnTo>
                <a:lnTo>
                  <a:pt x="44" y="838"/>
                </a:lnTo>
                <a:lnTo>
                  <a:pt x="29" y="832"/>
                </a:lnTo>
                <a:lnTo>
                  <a:pt x="15" y="827"/>
                </a:lnTo>
                <a:lnTo>
                  <a:pt x="0" y="825"/>
                </a:lnTo>
                <a:lnTo>
                  <a:pt x="19" y="806"/>
                </a:lnTo>
                <a:lnTo>
                  <a:pt x="38" y="790"/>
                </a:lnTo>
                <a:lnTo>
                  <a:pt x="58" y="777"/>
                </a:lnTo>
                <a:lnTo>
                  <a:pt x="77" y="765"/>
                </a:lnTo>
                <a:lnTo>
                  <a:pt x="94" y="758"/>
                </a:lnTo>
                <a:lnTo>
                  <a:pt x="109" y="752"/>
                </a:lnTo>
                <a:lnTo>
                  <a:pt x="127" y="748"/>
                </a:lnTo>
                <a:lnTo>
                  <a:pt x="142" y="746"/>
                </a:lnTo>
                <a:lnTo>
                  <a:pt x="163" y="750"/>
                </a:lnTo>
                <a:lnTo>
                  <a:pt x="184" y="761"/>
                </a:lnTo>
                <a:lnTo>
                  <a:pt x="207" y="779"/>
                </a:lnTo>
                <a:lnTo>
                  <a:pt x="231" y="806"/>
                </a:lnTo>
                <a:lnTo>
                  <a:pt x="254" y="838"/>
                </a:lnTo>
                <a:lnTo>
                  <a:pt x="277" y="878"/>
                </a:lnTo>
                <a:lnTo>
                  <a:pt x="302" y="924"/>
                </a:lnTo>
                <a:lnTo>
                  <a:pt x="327" y="980"/>
                </a:lnTo>
                <a:lnTo>
                  <a:pt x="363" y="1063"/>
                </a:lnTo>
                <a:lnTo>
                  <a:pt x="409" y="982"/>
                </a:lnTo>
                <a:lnTo>
                  <a:pt x="457" y="901"/>
                </a:lnTo>
                <a:lnTo>
                  <a:pt x="507" y="823"/>
                </a:lnTo>
                <a:lnTo>
                  <a:pt x="561" y="744"/>
                </a:lnTo>
                <a:lnTo>
                  <a:pt x="615" y="669"/>
                </a:lnTo>
                <a:lnTo>
                  <a:pt x="672" y="596"/>
                </a:lnTo>
                <a:lnTo>
                  <a:pt x="732" y="524"/>
                </a:lnTo>
                <a:lnTo>
                  <a:pt x="795" y="453"/>
                </a:lnTo>
                <a:lnTo>
                  <a:pt x="859" y="385"/>
                </a:lnTo>
                <a:lnTo>
                  <a:pt x="924" y="320"/>
                </a:lnTo>
                <a:lnTo>
                  <a:pt x="989" y="259"/>
                </a:lnTo>
                <a:lnTo>
                  <a:pt x="1055" y="199"/>
                </a:lnTo>
                <a:lnTo>
                  <a:pt x="1124" y="144"/>
                </a:lnTo>
                <a:lnTo>
                  <a:pt x="1191" y="92"/>
                </a:lnTo>
                <a:lnTo>
                  <a:pt x="1260" y="44"/>
                </a:lnTo>
                <a:lnTo>
                  <a:pt x="1331" y="0"/>
                </a:lnTo>
                <a:close/>
              </a:path>
            </a:pathLst>
          </a:custGeom>
          <a:solidFill>
            <a:srgbClr val="00B0F0"/>
          </a:solidFill>
          <a:ln>
            <a:noFill/>
          </a:ln>
        </p:spPr>
        <p:txBody>
          <a:bodyPr lIns="91440" tIns="45720" rIns="91440" bIns="45720" anchor="ctr"/>
          <a:lstStyle/>
          <a:p>
            <a:endParaRPr lang="zh-CN" altLang="en-US" sz="3200">
              <a:solidFill>
                <a:srgbClr val="1D6295"/>
              </a:solidFill>
            </a:endParaRPr>
          </a:p>
        </p:txBody>
      </p:sp>
      <p:sp>
        <p:nvSpPr>
          <p:cNvPr id="22" name="KSO_Shape">
            <a:extLst>
              <a:ext uri="{FF2B5EF4-FFF2-40B4-BE49-F238E27FC236}">
                <a16:creationId xmlns:a16="http://schemas.microsoft.com/office/drawing/2014/main" id="{64264E0C-707F-DA48-A81F-B8B2B04CF6BC}"/>
              </a:ext>
            </a:extLst>
          </p:cNvPr>
          <p:cNvSpPr/>
          <p:nvPr/>
        </p:nvSpPr>
        <p:spPr bwMode="auto">
          <a:xfrm>
            <a:off x="666126" y="3880031"/>
            <a:ext cx="502419" cy="435429"/>
          </a:xfrm>
          <a:custGeom>
            <a:avLst/>
            <a:gdLst>
              <a:gd name="T0" fmla="*/ 1905000 w 1360"/>
              <a:gd name="T1" fmla="*/ 65651 h 1358"/>
              <a:gd name="T2" fmla="*/ 1703294 w 1360"/>
              <a:gd name="T3" fmla="*/ 205463 h 1358"/>
              <a:gd name="T4" fmla="*/ 1507191 w 1360"/>
              <a:gd name="T5" fmla="*/ 363512 h 1358"/>
              <a:gd name="T6" fmla="*/ 1318092 w 1360"/>
              <a:gd name="T7" fmla="*/ 538581 h 1358"/>
              <a:gd name="T8" fmla="*/ 1138798 w 1360"/>
              <a:gd name="T9" fmla="*/ 731887 h 1358"/>
              <a:gd name="T10" fmla="*/ 970710 w 1360"/>
              <a:gd name="T11" fmla="*/ 930055 h 1358"/>
              <a:gd name="T12" fmla="*/ 832037 w 1360"/>
              <a:gd name="T13" fmla="*/ 1130655 h 1358"/>
              <a:gd name="T14" fmla="*/ 715776 w 1360"/>
              <a:gd name="T15" fmla="*/ 1326392 h 1358"/>
              <a:gd name="T16" fmla="*/ 624728 w 1360"/>
              <a:gd name="T17" fmla="*/ 1520914 h 1358"/>
              <a:gd name="T18" fmla="*/ 525276 w 1360"/>
              <a:gd name="T19" fmla="*/ 1580486 h 1358"/>
              <a:gd name="T20" fmla="*/ 455239 w 1360"/>
              <a:gd name="T21" fmla="*/ 1627901 h 1358"/>
              <a:gd name="T22" fmla="*/ 417419 w 1360"/>
              <a:gd name="T23" fmla="*/ 1625469 h 1358"/>
              <a:gd name="T24" fmla="*/ 390805 w 1360"/>
              <a:gd name="T25" fmla="*/ 1551308 h 1358"/>
              <a:gd name="T26" fmla="*/ 336176 w 1360"/>
              <a:gd name="T27" fmla="*/ 1432163 h 1358"/>
              <a:gd name="T28" fmla="*/ 285750 w 1360"/>
              <a:gd name="T29" fmla="*/ 1322745 h 1358"/>
              <a:gd name="T30" fmla="*/ 239526 w 1360"/>
              <a:gd name="T31" fmla="*/ 1231563 h 1358"/>
              <a:gd name="T32" fmla="*/ 196103 w 1360"/>
              <a:gd name="T33" fmla="*/ 1158618 h 1358"/>
              <a:gd name="T34" fmla="*/ 155482 w 1360"/>
              <a:gd name="T35" fmla="*/ 1102693 h 1358"/>
              <a:gd name="T36" fmla="*/ 120463 w 1360"/>
              <a:gd name="T37" fmla="*/ 1061357 h 1358"/>
              <a:gd name="T38" fmla="*/ 81243 w 1360"/>
              <a:gd name="T39" fmla="*/ 1030963 h 1358"/>
              <a:gd name="T40" fmla="*/ 40621 w 1360"/>
              <a:gd name="T41" fmla="*/ 1011511 h 1358"/>
              <a:gd name="T42" fmla="*/ 0 w 1360"/>
              <a:gd name="T43" fmla="*/ 1003001 h 1358"/>
              <a:gd name="T44" fmla="*/ 53228 w 1360"/>
              <a:gd name="T45" fmla="*/ 960449 h 1358"/>
              <a:gd name="T46" fmla="*/ 107857 w 1360"/>
              <a:gd name="T47" fmla="*/ 930055 h 1358"/>
              <a:gd name="T48" fmla="*/ 152680 w 1360"/>
              <a:gd name="T49" fmla="*/ 914250 h 1358"/>
              <a:gd name="T50" fmla="*/ 198904 w 1360"/>
              <a:gd name="T51" fmla="*/ 906956 h 1358"/>
              <a:gd name="T52" fmla="*/ 257735 w 1360"/>
              <a:gd name="T53" fmla="*/ 925192 h 1358"/>
              <a:gd name="T54" fmla="*/ 323570 w 1360"/>
              <a:gd name="T55" fmla="*/ 979901 h 1358"/>
              <a:gd name="T56" fmla="*/ 388004 w 1360"/>
              <a:gd name="T57" fmla="*/ 1067436 h 1358"/>
              <a:gd name="T58" fmla="*/ 458040 w 1360"/>
              <a:gd name="T59" fmla="*/ 1191443 h 1358"/>
              <a:gd name="T60" fmla="*/ 572901 w 1360"/>
              <a:gd name="T61" fmla="*/ 1193875 h 1358"/>
              <a:gd name="T62" fmla="*/ 710173 w 1360"/>
              <a:gd name="T63" fmla="*/ 1000569 h 1358"/>
              <a:gd name="T64" fmla="*/ 861452 w 1360"/>
              <a:gd name="T65" fmla="*/ 813342 h 1358"/>
              <a:gd name="T66" fmla="*/ 1025338 w 1360"/>
              <a:gd name="T67" fmla="*/ 637057 h 1358"/>
              <a:gd name="T68" fmla="*/ 1203232 w 1360"/>
              <a:gd name="T69" fmla="*/ 468067 h 1358"/>
              <a:gd name="T70" fmla="*/ 1385327 w 1360"/>
              <a:gd name="T71" fmla="*/ 314881 h 1358"/>
              <a:gd name="T72" fmla="*/ 1574426 w 1360"/>
              <a:gd name="T73" fmla="*/ 175069 h 1358"/>
              <a:gd name="T74" fmla="*/ 1764926 w 1360"/>
              <a:gd name="T75" fmla="*/ 53493 h 135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360" h="1358">
                <a:moveTo>
                  <a:pt x="1331" y="0"/>
                </a:moveTo>
                <a:lnTo>
                  <a:pt x="1360" y="54"/>
                </a:lnTo>
                <a:lnTo>
                  <a:pt x="1287" y="109"/>
                </a:lnTo>
                <a:lnTo>
                  <a:pt x="1216" y="169"/>
                </a:lnTo>
                <a:lnTo>
                  <a:pt x="1145" y="232"/>
                </a:lnTo>
                <a:lnTo>
                  <a:pt x="1076" y="299"/>
                </a:lnTo>
                <a:lnTo>
                  <a:pt x="1007" y="368"/>
                </a:lnTo>
                <a:lnTo>
                  <a:pt x="941" y="443"/>
                </a:lnTo>
                <a:lnTo>
                  <a:pt x="876" y="520"/>
                </a:lnTo>
                <a:lnTo>
                  <a:pt x="813" y="602"/>
                </a:lnTo>
                <a:lnTo>
                  <a:pt x="751" y="685"/>
                </a:lnTo>
                <a:lnTo>
                  <a:pt x="693" y="765"/>
                </a:lnTo>
                <a:lnTo>
                  <a:pt x="642" y="848"/>
                </a:lnTo>
                <a:lnTo>
                  <a:pt x="594" y="930"/>
                </a:lnTo>
                <a:lnTo>
                  <a:pt x="551" y="1011"/>
                </a:lnTo>
                <a:lnTo>
                  <a:pt x="511" y="1091"/>
                </a:lnTo>
                <a:lnTo>
                  <a:pt x="476" y="1172"/>
                </a:lnTo>
                <a:lnTo>
                  <a:pt x="446" y="1251"/>
                </a:lnTo>
                <a:lnTo>
                  <a:pt x="401" y="1281"/>
                </a:lnTo>
                <a:lnTo>
                  <a:pt x="375" y="1300"/>
                </a:lnTo>
                <a:lnTo>
                  <a:pt x="348" y="1320"/>
                </a:lnTo>
                <a:lnTo>
                  <a:pt x="325" y="1339"/>
                </a:lnTo>
                <a:lnTo>
                  <a:pt x="304" y="1358"/>
                </a:lnTo>
                <a:lnTo>
                  <a:pt x="298" y="1337"/>
                </a:lnTo>
                <a:lnTo>
                  <a:pt x="290" y="1310"/>
                </a:lnTo>
                <a:lnTo>
                  <a:pt x="279" y="1276"/>
                </a:lnTo>
                <a:lnTo>
                  <a:pt x="263" y="1237"/>
                </a:lnTo>
                <a:lnTo>
                  <a:pt x="240" y="1178"/>
                </a:lnTo>
                <a:lnTo>
                  <a:pt x="221" y="1132"/>
                </a:lnTo>
                <a:lnTo>
                  <a:pt x="204" y="1088"/>
                </a:lnTo>
                <a:lnTo>
                  <a:pt x="186" y="1049"/>
                </a:lnTo>
                <a:lnTo>
                  <a:pt x="171" y="1013"/>
                </a:lnTo>
                <a:lnTo>
                  <a:pt x="156" y="982"/>
                </a:lnTo>
                <a:lnTo>
                  <a:pt x="140" y="953"/>
                </a:lnTo>
                <a:lnTo>
                  <a:pt x="125" y="928"/>
                </a:lnTo>
                <a:lnTo>
                  <a:pt x="111" y="907"/>
                </a:lnTo>
                <a:lnTo>
                  <a:pt x="100" y="890"/>
                </a:lnTo>
                <a:lnTo>
                  <a:pt x="86" y="873"/>
                </a:lnTo>
                <a:lnTo>
                  <a:pt x="71" y="859"/>
                </a:lnTo>
                <a:lnTo>
                  <a:pt x="58" y="848"/>
                </a:lnTo>
                <a:lnTo>
                  <a:pt x="44" y="838"/>
                </a:lnTo>
                <a:lnTo>
                  <a:pt x="29" y="832"/>
                </a:lnTo>
                <a:lnTo>
                  <a:pt x="15" y="827"/>
                </a:lnTo>
                <a:lnTo>
                  <a:pt x="0" y="825"/>
                </a:lnTo>
                <a:lnTo>
                  <a:pt x="19" y="806"/>
                </a:lnTo>
                <a:lnTo>
                  <a:pt x="38" y="790"/>
                </a:lnTo>
                <a:lnTo>
                  <a:pt x="58" y="777"/>
                </a:lnTo>
                <a:lnTo>
                  <a:pt x="77" y="765"/>
                </a:lnTo>
                <a:lnTo>
                  <a:pt x="94" y="758"/>
                </a:lnTo>
                <a:lnTo>
                  <a:pt x="109" y="752"/>
                </a:lnTo>
                <a:lnTo>
                  <a:pt x="127" y="748"/>
                </a:lnTo>
                <a:lnTo>
                  <a:pt x="142" y="746"/>
                </a:lnTo>
                <a:lnTo>
                  <a:pt x="163" y="750"/>
                </a:lnTo>
                <a:lnTo>
                  <a:pt x="184" y="761"/>
                </a:lnTo>
                <a:lnTo>
                  <a:pt x="207" y="779"/>
                </a:lnTo>
                <a:lnTo>
                  <a:pt x="231" y="806"/>
                </a:lnTo>
                <a:lnTo>
                  <a:pt x="254" y="838"/>
                </a:lnTo>
                <a:lnTo>
                  <a:pt x="277" y="878"/>
                </a:lnTo>
                <a:lnTo>
                  <a:pt x="302" y="924"/>
                </a:lnTo>
                <a:lnTo>
                  <a:pt x="327" y="980"/>
                </a:lnTo>
                <a:lnTo>
                  <a:pt x="363" y="1063"/>
                </a:lnTo>
                <a:lnTo>
                  <a:pt x="409" y="982"/>
                </a:lnTo>
                <a:lnTo>
                  <a:pt x="457" y="901"/>
                </a:lnTo>
                <a:lnTo>
                  <a:pt x="507" y="823"/>
                </a:lnTo>
                <a:lnTo>
                  <a:pt x="561" y="744"/>
                </a:lnTo>
                <a:lnTo>
                  <a:pt x="615" y="669"/>
                </a:lnTo>
                <a:lnTo>
                  <a:pt x="672" y="596"/>
                </a:lnTo>
                <a:lnTo>
                  <a:pt x="732" y="524"/>
                </a:lnTo>
                <a:lnTo>
                  <a:pt x="795" y="453"/>
                </a:lnTo>
                <a:lnTo>
                  <a:pt x="859" y="385"/>
                </a:lnTo>
                <a:lnTo>
                  <a:pt x="924" y="320"/>
                </a:lnTo>
                <a:lnTo>
                  <a:pt x="989" y="259"/>
                </a:lnTo>
                <a:lnTo>
                  <a:pt x="1055" y="199"/>
                </a:lnTo>
                <a:lnTo>
                  <a:pt x="1124" y="144"/>
                </a:lnTo>
                <a:lnTo>
                  <a:pt x="1191" y="92"/>
                </a:lnTo>
                <a:lnTo>
                  <a:pt x="1260" y="44"/>
                </a:lnTo>
                <a:lnTo>
                  <a:pt x="1331" y="0"/>
                </a:lnTo>
                <a:close/>
              </a:path>
            </a:pathLst>
          </a:custGeom>
          <a:solidFill>
            <a:srgbClr val="00B0F0"/>
          </a:solidFill>
          <a:ln>
            <a:noFill/>
          </a:ln>
        </p:spPr>
        <p:txBody>
          <a:bodyPr lIns="91440" tIns="45720" rIns="91440" bIns="45720" anchor="ctr"/>
          <a:lstStyle/>
          <a:p>
            <a:endParaRPr lang="zh-CN" altLang="en-US" sz="3200">
              <a:solidFill>
                <a:srgbClr val="1D6295"/>
              </a:solidFill>
            </a:endParaRPr>
          </a:p>
        </p:txBody>
      </p:sp>
      <p:sp>
        <p:nvSpPr>
          <p:cNvPr id="23" name="KSO_Shape">
            <a:extLst>
              <a:ext uri="{FF2B5EF4-FFF2-40B4-BE49-F238E27FC236}">
                <a16:creationId xmlns:a16="http://schemas.microsoft.com/office/drawing/2014/main" id="{70120107-E90D-4748-9F37-76BB116C2841}"/>
              </a:ext>
            </a:extLst>
          </p:cNvPr>
          <p:cNvSpPr/>
          <p:nvPr/>
        </p:nvSpPr>
        <p:spPr bwMode="auto">
          <a:xfrm>
            <a:off x="666125" y="4605006"/>
            <a:ext cx="502419" cy="435429"/>
          </a:xfrm>
          <a:custGeom>
            <a:avLst/>
            <a:gdLst>
              <a:gd name="T0" fmla="*/ 1905000 w 1360"/>
              <a:gd name="T1" fmla="*/ 65651 h 1358"/>
              <a:gd name="T2" fmla="*/ 1703294 w 1360"/>
              <a:gd name="T3" fmla="*/ 205463 h 1358"/>
              <a:gd name="T4" fmla="*/ 1507191 w 1360"/>
              <a:gd name="T5" fmla="*/ 363512 h 1358"/>
              <a:gd name="T6" fmla="*/ 1318092 w 1360"/>
              <a:gd name="T7" fmla="*/ 538581 h 1358"/>
              <a:gd name="T8" fmla="*/ 1138798 w 1360"/>
              <a:gd name="T9" fmla="*/ 731887 h 1358"/>
              <a:gd name="T10" fmla="*/ 970710 w 1360"/>
              <a:gd name="T11" fmla="*/ 930055 h 1358"/>
              <a:gd name="T12" fmla="*/ 832037 w 1360"/>
              <a:gd name="T13" fmla="*/ 1130655 h 1358"/>
              <a:gd name="T14" fmla="*/ 715776 w 1360"/>
              <a:gd name="T15" fmla="*/ 1326392 h 1358"/>
              <a:gd name="T16" fmla="*/ 624728 w 1360"/>
              <a:gd name="T17" fmla="*/ 1520914 h 1358"/>
              <a:gd name="T18" fmla="*/ 525276 w 1360"/>
              <a:gd name="T19" fmla="*/ 1580486 h 1358"/>
              <a:gd name="T20" fmla="*/ 455239 w 1360"/>
              <a:gd name="T21" fmla="*/ 1627901 h 1358"/>
              <a:gd name="T22" fmla="*/ 417419 w 1360"/>
              <a:gd name="T23" fmla="*/ 1625469 h 1358"/>
              <a:gd name="T24" fmla="*/ 390805 w 1360"/>
              <a:gd name="T25" fmla="*/ 1551308 h 1358"/>
              <a:gd name="T26" fmla="*/ 336176 w 1360"/>
              <a:gd name="T27" fmla="*/ 1432163 h 1358"/>
              <a:gd name="T28" fmla="*/ 285750 w 1360"/>
              <a:gd name="T29" fmla="*/ 1322745 h 1358"/>
              <a:gd name="T30" fmla="*/ 239526 w 1360"/>
              <a:gd name="T31" fmla="*/ 1231563 h 1358"/>
              <a:gd name="T32" fmla="*/ 196103 w 1360"/>
              <a:gd name="T33" fmla="*/ 1158618 h 1358"/>
              <a:gd name="T34" fmla="*/ 155482 w 1360"/>
              <a:gd name="T35" fmla="*/ 1102693 h 1358"/>
              <a:gd name="T36" fmla="*/ 120463 w 1360"/>
              <a:gd name="T37" fmla="*/ 1061357 h 1358"/>
              <a:gd name="T38" fmla="*/ 81243 w 1360"/>
              <a:gd name="T39" fmla="*/ 1030963 h 1358"/>
              <a:gd name="T40" fmla="*/ 40621 w 1360"/>
              <a:gd name="T41" fmla="*/ 1011511 h 1358"/>
              <a:gd name="T42" fmla="*/ 0 w 1360"/>
              <a:gd name="T43" fmla="*/ 1003001 h 1358"/>
              <a:gd name="T44" fmla="*/ 53228 w 1360"/>
              <a:gd name="T45" fmla="*/ 960449 h 1358"/>
              <a:gd name="T46" fmla="*/ 107857 w 1360"/>
              <a:gd name="T47" fmla="*/ 930055 h 1358"/>
              <a:gd name="T48" fmla="*/ 152680 w 1360"/>
              <a:gd name="T49" fmla="*/ 914250 h 1358"/>
              <a:gd name="T50" fmla="*/ 198904 w 1360"/>
              <a:gd name="T51" fmla="*/ 906956 h 1358"/>
              <a:gd name="T52" fmla="*/ 257735 w 1360"/>
              <a:gd name="T53" fmla="*/ 925192 h 1358"/>
              <a:gd name="T54" fmla="*/ 323570 w 1360"/>
              <a:gd name="T55" fmla="*/ 979901 h 1358"/>
              <a:gd name="T56" fmla="*/ 388004 w 1360"/>
              <a:gd name="T57" fmla="*/ 1067436 h 1358"/>
              <a:gd name="T58" fmla="*/ 458040 w 1360"/>
              <a:gd name="T59" fmla="*/ 1191443 h 1358"/>
              <a:gd name="T60" fmla="*/ 572901 w 1360"/>
              <a:gd name="T61" fmla="*/ 1193875 h 1358"/>
              <a:gd name="T62" fmla="*/ 710173 w 1360"/>
              <a:gd name="T63" fmla="*/ 1000569 h 1358"/>
              <a:gd name="T64" fmla="*/ 861452 w 1360"/>
              <a:gd name="T65" fmla="*/ 813342 h 1358"/>
              <a:gd name="T66" fmla="*/ 1025338 w 1360"/>
              <a:gd name="T67" fmla="*/ 637057 h 1358"/>
              <a:gd name="T68" fmla="*/ 1203232 w 1360"/>
              <a:gd name="T69" fmla="*/ 468067 h 1358"/>
              <a:gd name="T70" fmla="*/ 1385327 w 1360"/>
              <a:gd name="T71" fmla="*/ 314881 h 1358"/>
              <a:gd name="T72" fmla="*/ 1574426 w 1360"/>
              <a:gd name="T73" fmla="*/ 175069 h 1358"/>
              <a:gd name="T74" fmla="*/ 1764926 w 1360"/>
              <a:gd name="T75" fmla="*/ 53493 h 135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360" h="1358">
                <a:moveTo>
                  <a:pt x="1331" y="0"/>
                </a:moveTo>
                <a:lnTo>
                  <a:pt x="1360" y="54"/>
                </a:lnTo>
                <a:lnTo>
                  <a:pt x="1287" y="109"/>
                </a:lnTo>
                <a:lnTo>
                  <a:pt x="1216" y="169"/>
                </a:lnTo>
                <a:lnTo>
                  <a:pt x="1145" y="232"/>
                </a:lnTo>
                <a:lnTo>
                  <a:pt x="1076" y="299"/>
                </a:lnTo>
                <a:lnTo>
                  <a:pt x="1007" y="368"/>
                </a:lnTo>
                <a:lnTo>
                  <a:pt x="941" y="443"/>
                </a:lnTo>
                <a:lnTo>
                  <a:pt x="876" y="520"/>
                </a:lnTo>
                <a:lnTo>
                  <a:pt x="813" y="602"/>
                </a:lnTo>
                <a:lnTo>
                  <a:pt x="751" y="685"/>
                </a:lnTo>
                <a:lnTo>
                  <a:pt x="693" y="765"/>
                </a:lnTo>
                <a:lnTo>
                  <a:pt x="642" y="848"/>
                </a:lnTo>
                <a:lnTo>
                  <a:pt x="594" y="930"/>
                </a:lnTo>
                <a:lnTo>
                  <a:pt x="551" y="1011"/>
                </a:lnTo>
                <a:lnTo>
                  <a:pt x="511" y="1091"/>
                </a:lnTo>
                <a:lnTo>
                  <a:pt x="476" y="1172"/>
                </a:lnTo>
                <a:lnTo>
                  <a:pt x="446" y="1251"/>
                </a:lnTo>
                <a:lnTo>
                  <a:pt x="401" y="1281"/>
                </a:lnTo>
                <a:lnTo>
                  <a:pt x="375" y="1300"/>
                </a:lnTo>
                <a:lnTo>
                  <a:pt x="348" y="1320"/>
                </a:lnTo>
                <a:lnTo>
                  <a:pt x="325" y="1339"/>
                </a:lnTo>
                <a:lnTo>
                  <a:pt x="304" y="1358"/>
                </a:lnTo>
                <a:lnTo>
                  <a:pt x="298" y="1337"/>
                </a:lnTo>
                <a:lnTo>
                  <a:pt x="290" y="1310"/>
                </a:lnTo>
                <a:lnTo>
                  <a:pt x="279" y="1276"/>
                </a:lnTo>
                <a:lnTo>
                  <a:pt x="263" y="1237"/>
                </a:lnTo>
                <a:lnTo>
                  <a:pt x="240" y="1178"/>
                </a:lnTo>
                <a:lnTo>
                  <a:pt x="221" y="1132"/>
                </a:lnTo>
                <a:lnTo>
                  <a:pt x="204" y="1088"/>
                </a:lnTo>
                <a:lnTo>
                  <a:pt x="186" y="1049"/>
                </a:lnTo>
                <a:lnTo>
                  <a:pt x="171" y="1013"/>
                </a:lnTo>
                <a:lnTo>
                  <a:pt x="156" y="982"/>
                </a:lnTo>
                <a:lnTo>
                  <a:pt x="140" y="953"/>
                </a:lnTo>
                <a:lnTo>
                  <a:pt x="125" y="928"/>
                </a:lnTo>
                <a:lnTo>
                  <a:pt x="111" y="907"/>
                </a:lnTo>
                <a:lnTo>
                  <a:pt x="100" y="890"/>
                </a:lnTo>
                <a:lnTo>
                  <a:pt x="86" y="873"/>
                </a:lnTo>
                <a:lnTo>
                  <a:pt x="71" y="859"/>
                </a:lnTo>
                <a:lnTo>
                  <a:pt x="58" y="848"/>
                </a:lnTo>
                <a:lnTo>
                  <a:pt x="44" y="838"/>
                </a:lnTo>
                <a:lnTo>
                  <a:pt x="29" y="832"/>
                </a:lnTo>
                <a:lnTo>
                  <a:pt x="15" y="827"/>
                </a:lnTo>
                <a:lnTo>
                  <a:pt x="0" y="825"/>
                </a:lnTo>
                <a:lnTo>
                  <a:pt x="19" y="806"/>
                </a:lnTo>
                <a:lnTo>
                  <a:pt x="38" y="790"/>
                </a:lnTo>
                <a:lnTo>
                  <a:pt x="58" y="777"/>
                </a:lnTo>
                <a:lnTo>
                  <a:pt x="77" y="765"/>
                </a:lnTo>
                <a:lnTo>
                  <a:pt x="94" y="758"/>
                </a:lnTo>
                <a:lnTo>
                  <a:pt x="109" y="752"/>
                </a:lnTo>
                <a:lnTo>
                  <a:pt x="127" y="748"/>
                </a:lnTo>
                <a:lnTo>
                  <a:pt x="142" y="746"/>
                </a:lnTo>
                <a:lnTo>
                  <a:pt x="163" y="750"/>
                </a:lnTo>
                <a:lnTo>
                  <a:pt x="184" y="761"/>
                </a:lnTo>
                <a:lnTo>
                  <a:pt x="207" y="779"/>
                </a:lnTo>
                <a:lnTo>
                  <a:pt x="231" y="806"/>
                </a:lnTo>
                <a:lnTo>
                  <a:pt x="254" y="838"/>
                </a:lnTo>
                <a:lnTo>
                  <a:pt x="277" y="878"/>
                </a:lnTo>
                <a:lnTo>
                  <a:pt x="302" y="924"/>
                </a:lnTo>
                <a:lnTo>
                  <a:pt x="327" y="980"/>
                </a:lnTo>
                <a:lnTo>
                  <a:pt x="363" y="1063"/>
                </a:lnTo>
                <a:lnTo>
                  <a:pt x="409" y="982"/>
                </a:lnTo>
                <a:lnTo>
                  <a:pt x="457" y="901"/>
                </a:lnTo>
                <a:lnTo>
                  <a:pt x="507" y="823"/>
                </a:lnTo>
                <a:lnTo>
                  <a:pt x="561" y="744"/>
                </a:lnTo>
                <a:lnTo>
                  <a:pt x="615" y="669"/>
                </a:lnTo>
                <a:lnTo>
                  <a:pt x="672" y="596"/>
                </a:lnTo>
                <a:lnTo>
                  <a:pt x="732" y="524"/>
                </a:lnTo>
                <a:lnTo>
                  <a:pt x="795" y="453"/>
                </a:lnTo>
                <a:lnTo>
                  <a:pt x="859" y="385"/>
                </a:lnTo>
                <a:lnTo>
                  <a:pt x="924" y="320"/>
                </a:lnTo>
                <a:lnTo>
                  <a:pt x="989" y="259"/>
                </a:lnTo>
                <a:lnTo>
                  <a:pt x="1055" y="199"/>
                </a:lnTo>
                <a:lnTo>
                  <a:pt x="1124" y="144"/>
                </a:lnTo>
                <a:lnTo>
                  <a:pt x="1191" y="92"/>
                </a:lnTo>
                <a:lnTo>
                  <a:pt x="1260" y="44"/>
                </a:lnTo>
                <a:lnTo>
                  <a:pt x="1331" y="0"/>
                </a:lnTo>
                <a:close/>
              </a:path>
            </a:pathLst>
          </a:custGeom>
          <a:solidFill>
            <a:srgbClr val="00B0F0"/>
          </a:solidFill>
          <a:ln>
            <a:noFill/>
          </a:ln>
        </p:spPr>
        <p:txBody>
          <a:bodyPr lIns="91440" tIns="45720" rIns="91440" bIns="45720" anchor="ctr"/>
          <a:lstStyle/>
          <a:p>
            <a:endParaRPr lang="zh-CN" altLang="en-US" sz="3200">
              <a:solidFill>
                <a:srgbClr val="1D6295"/>
              </a:solidFill>
            </a:endParaRPr>
          </a:p>
        </p:txBody>
      </p:sp>
      <p:sp>
        <p:nvSpPr>
          <p:cNvPr id="24" name="KSO_Shape">
            <a:extLst>
              <a:ext uri="{FF2B5EF4-FFF2-40B4-BE49-F238E27FC236}">
                <a16:creationId xmlns:a16="http://schemas.microsoft.com/office/drawing/2014/main" id="{370F2436-98D3-8644-88F1-76CA475576B1}"/>
              </a:ext>
            </a:extLst>
          </p:cNvPr>
          <p:cNvSpPr/>
          <p:nvPr/>
        </p:nvSpPr>
        <p:spPr bwMode="auto">
          <a:xfrm>
            <a:off x="721978" y="5245825"/>
            <a:ext cx="502419" cy="435429"/>
          </a:xfrm>
          <a:custGeom>
            <a:avLst/>
            <a:gdLst>
              <a:gd name="T0" fmla="*/ 1905000 w 1360"/>
              <a:gd name="T1" fmla="*/ 65651 h 1358"/>
              <a:gd name="T2" fmla="*/ 1703294 w 1360"/>
              <a:gd name="T3" fmla="*/ 205463 h 1358"/>
              <a:gd name="T4" fmla="*/ 1507191 w 1360"/>
              <a:gd name="T5" fmla="*/ 363512 h 1358"/>
              <a:gd name="T6" fmla="*/ 1318092 w 1360"/>
              <a:gd name="T7" fmla="*/ 538581 h 1358"/>
              <a:gd name="T8" fmla="*/ 1138798 w 1360"/>
              <a:gd name="T9" fmla="*/ 731887 h 1358"/>
              <a:gd name="T10" fmla="*/ 970710 w 1360"/>
              <a:gd name="T11" fmla="*/ 930055 h 1358"/>
              <a:gd name="T12" fmla="*/ 832037 w 1360"/>
              <a:gd name="T13" fmla="*/ 1130655 h 1358"/>
              <a:gd name="T14" fmla="*/ 715776 w 1360"/>
              <a:gd name="T15" fmla="*/ 1326392 h 1358"/>
              <a:gd name="T16" fmla="*/ 624728 w 1360"/>
              <a:gd name="T17" fmla="*/ 1520914 h 1358"/>
              <a:gd name="T18" fmla="*/ 525276 w 1360"/>
              <a:gd name="T19" fmla="*/ 1580486 h 1358"/>
              <a:gd name="T20" fmla="*/ 455239 w 1360"/>
              <a:gd name="T21" fmla="*/ 1627901 h 1358"/>
              <a:gd name="T22" fmla="*/ 417419 w 1360"/>
              <a:gd name="T23" fmla="*/ 1625469 h 1358"/>
              <a:gd name="T24" fmla="*/ 390805 w 1360"/>
              <a:gd name="T25" fmla="*/ 1551308 h 1358"/>
              <a:gd name="T26" fmla="*/ 336176 w 1360"/>
              <a:gd name="T27" fmla="*/ 1432163 h 1358"/>
              <a:gd name="T28" fmla="*/ 285750 w 1360"/>
              <a:gd name="T29" fmla="*/ 1322745 h 1358"/>
              <a:gd name="T30" fmla="*/ 239526 w 1360"/>
              <a:gd name="T31" fmla="*/ 1231563 h 1358"/>
              <a:gd name="T32" fmla="*/ 196103 w 1360"/>
              <a:gd name="T33" fmla="*/ 1158618 h 1358"/>
              <a:gd name="T34" fmla="*/ 155482 w 1360"/>
              <a:gd name="T35" fmla="*/ 1102693 h 1358"/>
              <a:gd name="T36" fmla="*/ 120463 w 1360"/>
              <a:gd name="T37" fmla="*/ 1061357 h 1358"/>
              <a:gd name="T38" fmla="*/ 81243 w 1360"/>
              <a:gd name="T39" fmla="*/ 1030963 h 1358"/>
              <a:gd name="T40" fmla="*/ 40621 w 1360"/>
              <a:gd name="T41" fmla="*/ 1011511 h 1358"/>
              <a:gd name="T42" fmla="*/ 0 w 1360"/>
              <a:gd name="T43" fmla="*/ 1003001 h 1358"/>
              <a:gd name="T44" fmla="*/ 53228 w 1360"/>
              <a:gd name="T45" fmla="*/ 960449 h 1358"/>
              <a:gd name="T46" fmla="*/ 107857 w 1360"/>
              <a:gd name="T47" fmla="*/ 930055 h 1358"/>
              <a:gd name="T48" fmla="*/ 152680 w 1360"/>
              <a:gd name="T49" fmla="*/ 914250 h 1358"/>
              <a:gd name="T50" fmla="*/ 198904 w 1360"/>
              <a:gd name="T51" fmla="*/ 906956 h 1358"/>
              <a:gd name="T52" fmla="*/ 257735 w 1360"/>
              <a:gd name="T53" fmla="*/ 925192 h 1358"/>
              <a:gd name="T54" fmla="*/ 323570 w 1360"/>
              <a:gd name="T55" fmla="*/ 979901 h 1358"/>
              <a:gd name="T56" fmla="*/ 388004 w 1360"/>
              <a:gd name="T57" fmla="*/ 1067436 h 1358"/>
              <a:gd name="T58" fmla="*/ 458040 w 1360"/>
              <a:gd name="T59" fmla="*/ 1191443 h 1358"/>
              <a:gd name="T60" fmla="*/ 572901 w 1360"/>
              <a:gd name="T61" fmla="*/ 1193875 h 1358"/>
              <a:gd name="T62" fmla="*/ 710173 w 1360"/>
              <a:gd name="T63" fmla="*/ 1000569 h 1358"/>
              <a:gd name="T64" fmla="*/ 861452 w 1360"/>
              <a:gd name="T65" fmla="*/ 813342 h 1358"/>
              <a:gd name="T66" fmla="*/ 1025338 w 1360"/>
              <a:gd name="T67" fmla="*/ 637057 h 1358"/>
              <a:gd name="T68" fmla="*/ 1203232 w 1360"/>
              <a:gd name="T69" fmla="*/ 468067 h 1358"/>
              <a:gd name="T70" fmla="*/ 1385327 w 1360"/>
              <a:gd name="T71" fmla="*/ 314881 h 1358"/>
              <a:gd name="T72" fmla="*/ 1574426 w 1360"/>
              <a:gd name="T73" fmla="*/ 175069 h 1358"/>
              <a:gd name="T74" fmla="*/ 1764926 w 1360"/>
              <a:gd name="T75" fmla="*/ 53493 h 135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360" h="1358">
                <a:moveTo>
                  <a:pt x="1331" y="0"/>
                </a:moveTo>
                <a:lnTo>
                  <a:pt x="1360" y="54"/>
                </a:lnTo>
                <a:lnTo>
                  <a:pt x="1287" y="109"/>
                </a:lnTo>
                <a:lnTo>
                  <a:pt x="1216" y="169"/>
                </a:lnTo>
                <a:lnTo>
                  <a:pt x="1145" y="232"/>
                </a:lnTo>
                <a:lnTo>
                  <a:pt x="1076" y="299"/>
                </a:lnTo>
                <a:lnTo>
                  <a:pt x="1007" y="368"/>
                </a:lnTo>
                <a:lnTo>
                  <a:pt x="941" y="443"/>
                </a:lnTo>
                <a:lnTo>
                  <a:pt x="876" y="520"/>
                </a:lnTo>
                <a:lnTo>
                  <a:pt x="813" y="602"/>
                </a:lnTo>
                <a:lnTo>
                  <a:pt x="751" y="685"/>
                </a:lnTo>
                <a:lnTo>
                  <a:pt x="693" y="765"/>
                </a:lnTo>
                <a:lnTo>
                  <a:pt x="642" y="848"/>
                </a:lnTo>
                <a:lnTo>
                  <a:pt x="594" y="930"/>
                </a:lnTo>
                <a:lnTo>
                  <a:pt x="551" y="1011"/>
                </a:lnTo>
                <a:lnTo>
                  <a:pt x="511" y="1091"/>
                </a:lnTo>
                <a:lnTo>
                  <a:pt x="476" y="1172"/>
                </a:lnTo>
                <a:lnTo>
                  <a:pt x="446" y="1251"/>
                </a:lnTo>
                <a:lnTo>
                  <a:pt x="401" y="1281"/>
                </a:lnTo>
                <a:lnTo>
                  <a:pt x="375" y="1300"/>
                </a:lnTo>
                <a:lnTo>
                  <a:pt x="348" y="1320"/>
                </a:lnTo>
                <a:lnTo>
                  <a:pt x="325" y="1339"/>
                </a:lnTo>
                <a:lnTo>
                  <a:pt x="304" y="1358"/>
                </a:lnTo>
                <a:lnTo>
                  <a:pt x="298" y="1337"/>
                </a:lnTo>
                <a:lnTo>
                  <a:pt x="290" y="1310"/>
                </a:lnTo>
                <a:lnTo>
                  <a:pt x="279" y="1276"/>
                </a:lnTo>
                <a:lnTo>
                  <a:pt x="263" y="1237"/>
                </a:lnTo>
                <a:lnTo>
                  <a:pt x="240" y="1178"/>
                </a:lnTo>
                <a:lnTo>
                  <a:pt x="221" y="1132"/>
                </a:lnTo>
                <a:lnTo>
                  <a:pt x="204" y="1088"/>
                </a:lnTo>
                <a:lnTo>
                  <a:pt x="186" y="1049"/>
                </a:lnTo>
                <a:lnTo>
                  <a:pt x="171" y="1013"/>
                </a:lnTo>
                <a:lnTo>
                  <a:pt x="156" y="982"/>
                </a:lnTo>
                <a:lnTo>
                  <a:pt x="140" y="953"/>
                </a:lnTo>
                <a:lnTo>
                  <a:pt x="125" y="928"/>
                </a:lnTo>
                <a:lnTo>
                  <a:pt x="111" y="907"/>
                </a:lnTo>
                <a:lnTo>
                  <a:pt x="100" y="890"/>
                </a:lnTo>
                <a:lnTo>
                  <a:pt x="86" y="873"/>
                </a:lnTo>
                <a:lnTo>
                  <a:pt x="71" y="859"/>
                </a:lnTo>
                <a:lnTo>
                  <a:pt x="58" y="848"/>
                </a:lnTo>
                <a:lnTo>
                  <a:pt x="44" y="838"/>
                </a:lnTo>
                <a:lnTo>
                  <a:pt x="29" y="832"/>
                </a:lnTo>
                <a:lnTo>
                  <a:pt x="15" y="827"/>
                </a:lnTo>
                <a:lnTo>
                  <a:pt x="0" y="825"/>
                </a:lnTo>
                <a:lnTo>
                  <a:pt x="19" y="806"/>
                </a:lnTo>
                <a:lnTo>
                  <a:pt x="38" y="790"/>
                </a:lnTo>
                <a:lnTo>
                  <a:pt x="58" y="777"/>
                </a:lnTo>
                <a:lnTo>
                  <a:pt x="77" y="765"/>
                </a:lnTo>
                <a:lnTo>
                  <a:pt x="94" y="758"/>
                </a:lnTo>
                <a:lnTo>
                  <a:pt x="109" y="752"/>
                </a:lnTo>
                <a:lnTo>
                  <a:pt x="127" y="748"/>
                </a:lnTo>
                <a:lnTo>
                  <a:pt x="142" y="746"/>
                </a:lnTo>
                <a:lnTo>
                  <a:pt x="163" y="750"/>
                </a:lnTo>
                <a:lnTo>
                  <a:pt x="184" y="761"/>
                </a:lnTo>
                <a:lnTo>
                  <a:pt x="207" y="779"/>
                </a:lnTo>
                <a:lnTo>
                  <a:pt x="231" y="806"/>
                </a:lnTo>
                <a:lnTo>
                  <a:pt x="254" y="838"/>
                </a:lnTo>
                <a:lnTo>
                  <a:pt x="277" y="878"/>
                </a:lnTo>
                <a:lnTo>
                  <a:pt x="302" y="924"/>
                </a:lnTo>
                <a:lnTo>
                  <a:pt x="327" y="980"/>
                </a:lnTo>
                <a:lnTo>
                  <a:pt x="363" y="1063"/>
                </a:lnTo>
                <a:lnTo>
                  <a:pt x="409" y="982"/>
                </a:lnTo>
                <a:lnTo>
                  <a:pt x="457" y="901"/>
                </a:lnTo>
                <a:lnTo>
                  <a:pt x="507" y="823"/>
                </a:lnTo>
                <a:lnTo>
                  <a:pt x="561" y="744"/>
                </a:lnTo>
                <a:lnTo>
                  <a:pt x="615" y="669"/>
                </a:lnTo>
                <a:lnTo>
                  <a:pt x="672" y="596"/>
                </a:lnTo>
                <a:lnTo>
                  <a:pt x="732" y="524"/>
                </a:lnTo>
                <a:lnTo>
                  <a:pt x="795" y="453"/>
                </a:lnTo>
                <a:lnTo>
                  <a:pt x="859" y="385"/>
                </a:lnTo>
                <a:lnTo>
                  <a:pt x="924" y="320"/>
                </a:lnTo>
                <a:lnTo>
                  <a:pt x="989" y="259"/>
                </a:lnTo>
                <a:lnTo>
                  <a:pt x="1055" y="199"/>
                </a:lnTo>
                <a:lnTo>
                  <a:pt x="1124" y="144"/>
                </a:lnTo>
                <a:lnTo>
                  <a:pt x="1191" y="92"/>
                </a:lnTo>
                <a:lnTo>
                  <a:pt x="1260" y="44"/>
                </a:lnTo>
                <a:lnTo>
                  <a:pt x="1331" y="0"/>
                </a:lnTo>
                <a:close/>
              </a:path>
            </a:pathLst>
          </a:custGeom>
          <a:solidFill>
            <a:srgbClr val="00B0F0"/>
          </a:solidFill>
          <a:ln>
            <a:noFill/>
          </a:ln>
        </p:spPr>
        <p:txBody>
          <a:bodyPr lIns="91440" tIns="45720" rIns="91440" bIns="45720" anchor="ctr"/>
          <a:lstStyle/>
          <a:p>
            <a:endParaRPr lang="zh-CN" altLang="en-US" sz="3200">
              <a:solidFill>
                <a:srgbClr val="1D6295"/>
              </a:solidFill>
            </a:endParaRPr>
          </a:p>
        </p:txBody>
      </p:sp>
      <p:sp>
        <p:nvSpPr>
          <p:cNvPr id="25" name="灯片编号占位符 3">
            <a:extLst>
              <a:ext uri="{FF2B5EF4-FFF2-40B4-BE49-F238E27FC236}">
                <a16:creationId xmlns:a16="http://schemas.microsoft.com/office/drawing/2014/main" id="{30B54795-5959-B84D-A176-A0AF4940E6D0}"/>
              </a:ext>
            </a:extLst>
          </p:cNvPr>
          <p:cNvSpPr>
            <a:spLocks noGrp="1"/>
          </p:cNvSpPr>
          <p:nvPr>
            <p:ph type="sldNum" sz="quarter" idx="12"/>
          </p:nvPr>
        </p:nvSpPr>
        <p:spPr>
          <a:xfrm>
            <a:off x="8610599" y="6240463"/>
            <a:ext cx="2909888" cy="206381"/>
          </a:xfrm>
        </p:spPr>
        <p:txBody>
          <a:bodyPr/>
          <a:lstStyle/>
          <a:p>
            <a:r>
              <a:rPr lang="en-US" altLang="zh-CN" dirty="0"/>
              <a:t>2</a:t>
            </a:r>
            <a:endParaRPr lang="zh-CN" altLang="en-US" dirty="0"/>
          </a:p>
        </p:txBody>
      </p:sp>
    </p:spTree>
  </p:cSld>
  <p:clrMapOvr>
    <a:masterClrMapping/>
  </p:clrMapOvr>
  <p:transition advTm="1509"/>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9A0CB8-AE0B-2C4E-8EED-38243B658C36}"/>
              </a:ext>
            </a:extLst>
          </p:cNvPr>
          <p:cNvSpPr>
            <a:spLocks noGrp="1"/>
          </p:cNvSpPr>
          <p:nvPr>
            <p:ph type="title"/>
          </p:nvPr>
        </p:nvSpPr>
        <p:spPr/>
        <p:txBody>
          <a:bodyPr/>
          <a:lstStyle/>
          <a:p>
            <a:r>
              <a:rPr kumimoji="1" lang="en-US" altLang="zh-CN" dirty="0"/>
              <a:t>4.2</a:t>
            </a:r>
            <a:r>
              <a:rPr kumimoji="1" lang="zh-CN" altLang="en-US" dirty="0"/>
              <a:t> 结合实体感知增强的引入外部知识的方法</a:t>
            </a:r>
          </a:p>
        </p:txBody>
      </p:sp>
      <p:sp>
        <p:nvSpPr>
          <p:cNvPr id="3" name="页脚占位符 2">
            <a:extLst>
              <a:ext uri="{FF2B5EF4-FFF2-40B4-BE49-F238E27FC236}">
                <a16:creationId xmlns:a16="http://schemas.microsoft.com/office/drawing/2014/main" id="{7F1C0DF6-74E8-784C-AD12-73F08118D1A0}"/>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id="{08853785-D388-EE4D-9372-0CC40510A663}"/>
              </a:ext>
            </a:extLst>
          </p:cNvPr>
          <p:cNvSpPr>
            <a:spLocks noGrp="1"/>
          </p:cNvSpPr>
          <p:nvPr>
            <p:ph type="sldNum" sz="quarter" idx="12"/>
          </p:nvPr>
        </p:nvSpPr>
        <p:spPr/>
        <p:txBody>
          <a:bodyPr/>
          <a:lstStyle/>
          <a:p>
            <a:r>
              <a:rPr lang="en-US" altLang="zh-CN" dirty="0"/>
              <a:t>19</a:t>
            </a:r>
            <a:endParaRPr lang="zh-CN" altLang="en-US" dirty="0"/>
          </a:p>
        </p:txBody>
      </p:sp>
      <p:sp>
        <p:nvSpPr>
          <p:cNvPr id="10" name="文本框 9">
            <a:extLst>
              <a:ext uri="{FF2B5EF4-FFF2-40B4-BE49-F238E27FC236}">
                <a16:creationId xmlns:a16="http://schemas.microsoft.com/office/drawing/2014/main" id="{C17ECBB4-3B24-754A-B70B-E9E5F9C484D0}"/>
              </a:ext>
            </a:extLst>
          </p:cNvPr>
          <p:cNvSpPr txBox="1"/>
          <p:nvPr/>
        </p:nvSpPr>
        <p:spPr>
          <a:xfrm>
            <a:off x="830977" y="1276141"/>
            <a:ext cx="7958295" cy="1754326"/>
          </a:xfrm>
          <a:prstGeom prst="rect">
            <a:avLst/>
          </a:prstGeom>
          <a:noFill/>
        </p:spPr>
        <p:txBody>
          <a:bodyPr wrap="square" rtlCol="0">
            <a:spAutoFit/>
          </a:bodyPr>
          <a:lstStyle/>
          <a:p>
            <a:r>
              <a:rPr kumimoji="1" lang="zh-CN" altLang="en-US" dirty="0"/>
              <a:t>添加实体相关的辅助任务</a:t>
            </a:r>
            <a:endParaRPr kumimoji="1" lang="en-US" altLang="zh-CN" dirty="0"/>
          </a:p>
          <a:p>
            <a:pPr marL="285750" indent="-285750">
              <a:buFont typeface="Arial" panose="020B0604020202020204" pitchFamily="34" charset="0"/>
              <a:buChar char="•"/>
            </a:pPr>
            <a:r>
              <a:rPr kumimoji="1" lang="zh-CN" altLang="en-US" dirty="0"/>
              <a:t>命名实体识别（</a:t>
            </a:r>
            <a:r>
              <a:rPr kumimoji="1" lang="en-US" altLang="zh-CN" dirty="0"/>
              <a:t>NER</a:t>
            </a:r>
            <a:r>
              <a:rPr kumimoji="1" lang="zh-CN" altLang="en-US" dirty="0"/>
              <a:t>）</a:t>
            </a:r>
            <a:endParaRPr kumimoji="1" lang="en-US" altLang="zh-CN" dirty="0"/>
          </a:p>
          <a:p>
            <a:pPr marL="285750" indent="-285750">
              <a:buFont typeface="Arial" panose="020B0604020202020204" pitchFamily="34" charset="0"/>
              <a:buChar char="•"/>
            </a:pPr>
            <a:r>
              <a:rPr kumimoji="1" lang="en-US" altLang="zh-CN" dirty="0"/>
              <a:t>NER</a:t>
            </a:r>
            <a:r>
              <a:rPr kumimoji="1" lang="zh-CN" altLang="en-US" dirty="0"/>
              <a:t>怎么做？</a:t>
            </a:r>
            <a:endParaRPr kumimoji="1" lang="en-US" altLang="zh-CN" dirty="0"/>
          </a:p>
          <a:p>
            <a:pPr marL="285750" indent="-285750">
              <a:buFont typeface="Arial" panose="020B0604020202020204" pitchFamily="34" charset="0"/>
              <a:buChar char="•"/>
            </a:pPr>
            <a:r>
              <a:rPr kumimoji="1" lang="zh-CN" altLang="en-US" dirty="0"/>
              <a:t>如何在预训练语言模型上做？</a:t>
            </a:r>
            <a:endParaRPr kumimoji="1" lang="en-US" altLang="zh-CN" dirty="0"/>
          </a:p>
          <a:p>
            <a:pPr marL="285750" indent="-285750">
              <a:buFont typeface="Arial" panose="020B0604020202020204" pitchFamily="34" charset="0"/>
              <a:buChar char="•"/>
            </a:pPr>
            <a:endParaRPr kumimoji="1" lang="en-US" altLang="zh-CN" dirty="0"/>
          </a:p>
          <a:p>
            <a:pPr marL="285750" indent="-285750">
              <a:buFont typeface="Arial" panose="020B0604020202020204" pitchFamily="34" charset="0"/>
              <a:buChar char="•"/>
            </a:pPr>
            <a:endParaRPr kumimoji="1" lang="zh-CN" altLang="en-US" dirty="0"/>
          </a:p>
        </p:txBody>
      </p:sp>
      <p:pic>
        <p:nvPicPr>
          <p:cNvPr id="5" name="图片 4">
            <a:extLst>
              <a:ext uri="{FF2B5EF4-FFF2-40B4-BE49-F238E27FC236}">
                <a16:creationId xmlns:a16="http://schemas.microsoft.com/office/drawing/2014/main" id="{577A384C-9C1F-BD48-9DD1-0C970C1B0CC0}"/>
              </a:ext>
            </a:extLst>
          </p:cNvPr>
          <p:cNvPicPr>
            <a:picLocks noChangeAspect="1"/>
          </p:cNvPicPr>
          <p:nvPr/>
        </p:nvPicPr>
        <p:blipFill>
          <a:blip r:embed="rId3"/>
          <a:stretch>
            <a:fillRect/>
          </a:stretch>
        </p:blipFill>
        <p:spPr>
          <a:xfrm>
            <a:off x="6181133" y="2333171"/>
            <a:ext cx="3708400" cy="3251200"/>
          </a:xfrm>
          <a:prstGeom prst="rect">
            <a:avLst/>
          </a:prstGeom>
        </p:spPr>
      </p:pic>
      <p:pic>
        <p:nvPicPr>
          <p:cNvPr id="8" name="图片 7">
            <a:extLst>
              <a:ext uri="{FF2B5EF4-FFF2-40B4-BE49-F238E27FC236}">
                <a16:creationId xmlns:a16="http://schemas.microsoft.com/office/drawing/2014/main" id="{33641B92-F14E-6747-90BB-96C44BDB22D4}"/>
              </a:ext>
            </a:extLst>
          </p:cNvPr>
          <p:cNvPicPr/>
          <p:nvPr/>
        </p:nvPicPr>
        <p:blipFill>
          <a:blip r:embed="rId4"/>
          <a:stretch>
            <a:fillRect/>
          </a:stretch>
        </p:blipFill>
        <p:spPr>
          <a:xfrm>
            <a:off x="1305786" y="2908205"/>
            <a:ext cx="3708400" cy="2673654"/>
          </a:xfrm>
          <a:prstGeom prst="rect">
            <a:avLst/>
          </a:prstGeom>
        </p:spPr>
      </p:pic>
    </p:spTree>
    <p:extLst>
      <p:ext uri="{BB962C8B-B14F-4D97-AF65-F5344CB8AC3E}">
        <p14:creationId xmlns:p14="http://schemas.microsoft.com/office/powerpoint/2010/main" val="3688762891"/>
      </p:ext>
    </p:extLst>
  </p:cSld>
  <p:clrMapOvr>
    <a:masterClrMapping/>
  </p:clrMapOvr>
  <mc:AlternateContent xmlns:mc="http://schemas.openxmlformats.org/markup-compatibility/2006">
    <mc:Choice xmlns:p14="http://schemas.microsoft.com/office/powerpoint/2010/main" Requires="p14">
      <p:transition spd="slow" p14:dur="2000" advTm="159"/>
    </mc:Choice>
    <mc:Fallback>
      <p:transition spd="slow" advTm="159"/>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9A0CB8-AE0B-2C4E-8EED-38243B658C36}"/>
              </a:ext>
            </a:extLst>
          </p:cNvPr>
          <p:cNvSpPr>
            <a:spLocks noGrp="1"/>
          </p:cNvSpPr>
          <p:nvPr>
            <p:ph type="title"/>
          </p:nvPr>
        </p:nvSpPr>
        <p:spPr/>
        <p:txBody>
          <a:bodyPr/>
          <a:lstStyle/>
          <a:p>
            <a:r>
              <a:rPr kumimoji="1" lang="en-US" altLang="zh-CN" dirty="0"/>
              <a:t>4.3</a:t>
            </a:r>
            <a:r>
              <a:rPr kumimoji="1" lang="zh-CN" altLang="en-US" dirty="0"/>
              <a:t> 结合实体感知增强的引入外部知识的方法</a:t>
            </a:r>
          </a:p>
        </p:txBody>
      </p:sp>
      <p:sp>
        <p:nvSpPr>
          <p:cNvPr id="3" name="页脚占位符 2">
            <a:extLst>
              <a:ext uri="{FF2B5EF4-FFF2-40B4-BE49-F238E27FC236}">
                <a16:creationId xmlns:a16="http://schemas.microsoft.com/office/drawing/2014/main" id="{7F1C0DF6-74E8-784C-AD12-73F08118D1A0}"/>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id="{08853785-D388-EE4D-9372-0CC40510A663}"/>
              </a:ext>
            </a:extLst>
          </p:cNvPr>
          <p:cNvSpPr>
            <a:spLocks noGrp="1"/>
          </p:cNvSpPr>
          <p:nvPr>
            <p:ph type="sldNum" sz="quarter" idx="12"/>
          </p:nvPr>
        </p:nvSpPr>
        <p:spPr/>
        <p:txBody>
          <a:bodyPr/>
          <a:lstStyle/>
          <a:p>
            <a:r>
              <a:rPr lang="en-US" altLang="zh-CN" dirty="0"/>
              <a:t>20</a:t>
            </a:r>
            <a:endParaRPr lang="zh-CN" altLang="en-US" dirty="0"/>
          </a:p>
        </p:txBody>
      </p:sp>
      <p:pic>
        <p:nvPicPr>
          <p:cNvPr id="6" name="图片 5">
            <a:extLst>
              <a:ext uri="{FF2B5EF4-FFF2-40B4-BE49-F238E27FC236}">
                <a16:creationId xmlns:a16="http://schemas.microsoft.com/office/drawing/2014/main" id="{FDA79CDA-693C-8F4E-BE2C-7B38A870FFE0}"/>
              </a:ext>
            </a:extLst>
          </p:cNvPr>
          <p:cNvPicPr>
            <a:picLocks noChangeAspect="1"/>
          </p:cNvPicPr>
          <p:nvPr/>
        </p:nvPicPr>
        <p:blipFill>
          <a:blip r:embed="rId3"/>
          <a:stretch>
            <a:fillRect/>
          </a:stretch>
        </p:blipFill>
        <p:spPr>
          <a:xfrm>
            <a:off x="4396533" y="1462863"/>
            <a:ext cx="5897189" cy="3276216"/>
          </a:xfrm>
          <a:prstGeom prst="rect">
            <a:avLst/>
          </a:prstGeom>
        </p:spPr>
      </p:pic>
      <p:sp>
        <p:nvSpPr>
          <p:cNvPr id="9" name="文本框 8">
            <a:extLst>
              <a:ext uri="{FF2B5EF4-FFF2-40B4-BE49-F238E27FC236}">
                <a16:creationId xmlns:a16="http://schemas.microsoft.com/office/drawing/2014/main" id="{0680242D-A066-114F-B1F1-539A68A00D82}"/>
              </a:ext>
            </a:extLst>
          </p:cNvPr>
          <p:cNvSpPr txBox="1"/>
          <p:nvPr/>
        </p:nvSpPr>
        <p:spPr>
          <a:xfrm>
            <a:off x="997423" y="1808310"/>
            <a:ext cx="5332042" cy="2585323"/>
          </a:xfrm>
          <a:prstGeom prst="rect">
            <a:avLst/>
          </a:prstGeom>
          <a:noFill/>
        </p:spPr>
        <p:txBody>
          <a:bodyPr wrap="square" rtlCol="0">
            <a:spAutoFit/>
          </a:bodyPr>
          <a:lstStyle/>
          <a:p>
            <a:pPr marL="342900" indent="-342900">
              <a:buAutoNum type="arabicParenBoth"/>
            </a:pPr>
            <a:r>
              <a:rPr kumimoji="1" lang="en-US" altLang="zh-CN" dirty="0"/>
              <a:t>BERT</a:t>
            </a:r>
            <a:r>
              <a:rPr kumimoji="1" lang="zh-CN" altLang="en-US" dirty="0"/>
              <a:t>编码层</a:t>
            </a:r>
            <a:endParaRPr kumimoji="1" lang="en-US" altLang="zh-CN" dirty="0"/>
          </a:p>
          <a:p>
            <a:pPr marL="342900" indent="-342900">
              <a:buAutoNum type="arabicParenBoth"/>
            </a:pPr>
            <a:endParaRPr kumimoji="1" lang="en-US" altLang="zh-CN" dirty="0"/>
          </a:p>
          <a:p>
            <a:r>
              <a:rPr kumimoji="1" lang="en-US" altLang="zh-CN" dirty="0"/>
              <a:t>(2) </a:t>
            </a:r>
            <a:r>
              <a:rPr kumimoji="1" lang="zh-CN" altLang="en-US" dirty="0"/>
              <a:t>知识融合层</a:t>
            </a:r>
            <a:endParaRPr kumimoji="1" lang="en-US" altLang="zh-CN" dirty="0"/>
          </a:p>
          <a:p>
            <a:endParaRPr kumimoji="1" lang="en-US" altLang="zh-CN" dirty="0"/>
          </a:p>
          <a:p>
            <a:r>
              <a:rPr kumimoji="1" lang="en-US" altLang="zh-CN" dirty="0"/>
              <a:t>(3) </a:t>
            </a:r>
            <a:r>
              <a:rPr kumimoji="1" lang="zh-CN" altLang="en-US" dirty="0"/>
              <a:t>自注意力层</a:t>
            </a:r>
            <a:endParaRPr kumimoji="1" lang="en-US" altLang="zh-CN" dirty="0"/>
          </a:p>
          <a:p>
            <a:endParaRPr kumimoji="1" lang="en-US" altLang="zh-CN" dirty="0"/>
          </a:p>
          <a:p>
            <a:r>
              <a:rPr kumimoji="1" lang="en-US" altLang="zh-CN" dirty="0"/>
              <a:t>(4) </a:t>
            </a:r>
            <a:r>
              <a:rPr kumimoji="1" lang="zh-CN" altLang="en-US" dirty="0"/>
              <a:t>序列标注层</a:t>
            </a:r>
            <a:endParaRPr kumimoji="1" lang="en-US" altLang="zh-CN" dirty="0"/>
          </a:p>
          <a:p>
            <a:endParaRPr kumimoji="1" lang="en-US" altLang="zh-CN" dirty="0"/>
          </a:p>
          <a:p>
            <a:r>
              <a:rPr kumimoji="1" lang="en-US" altLang="zh-CN" dirty="0"/>
              <a:t>(5) </a:t>
            </a:r>
            <a:r>
              <a:rPr kumimoji="1" lang="zh-CN" altLang="en-US" dirty="0"/>
              <a:t>输出层</a:t>
            </a:r>
            <a:endParaRPr kumimoji="1" lang="en-US" altLang="zh-CN" dirty="0"/>
          </a:p>
        </p:txBody>
      </p:sp>
      <p:sp>
        <p:nvSpPr>
          <p:cNvPr id="11" name="文本框 10">
            <a:extLst>
              <a:ext uri="{FF2B5EF4-FFF2-40B4-BE49-F238E27FC236}">
                <a16:creationId xmlns:a16="http://schemas.microsoft.com/office/drawing/2014/main" id="{AB8F7D0D-D773-6842-AFD8-75F1E6C3F090}"/>
              </a:ext>
            </a:extLst>
          </p:cNvPr>
          <p:cNvSpPr txBox="1"/>
          <p:nvPr/>
        </p:nvSpPr>
        <p:spPr>
          <a:xfrm>
            <a:off x="5264499" y="4927021"/>
            <a:ext cx="3245617" cy="246221"/>
          </a:xfrm>
          <a:prstGeom prst="rect">
            <a:avLst/>
          </a:prstGeom>
          <a:noFill/>
        </p:spPr>
        <p:txBody>
          <a:bodyPr wrap="square" rtlCol="0">
            <a:spAutoFit/>
          </a:bodyPr>
          <a:lstStyle/>
          <a:p>
            <a:pPr algn="ctr"/>
            <a:r>
              <a:rPr kumimoji="1" lang="en-US" altLang="zh-CN" sz="1000" dirty="0"/>
              <a:t>FSNER-NET</a:t>
            </a:r>
            <a:r>
              <a:rPr kumimoji="1" lang="zh-CN" altLang="en-US" sz="1000" dirty="0"/>
              <a:t>模型结构图</a:t>
            </a:r>
          </a:p>
        </p:txBody>
      </p:sp>
      <p:pic>
        <p:nvPicPr>
          <p:cNvPr id="7" name="图片 6">
            <a:extLst>
              <a:ext uri="{FF2B5EF4-FFF2-40B4-BE49-F238E27FC236}">
                <a16:creationId xmlns:a16="http://schemas.microsoft.com/office/drawing/2014/main" id="{E146B9C0-5E4B-B444-80CC-91FF0569F2AB}"/>
              </a:ext>
            </a:extLst>
          </p:cNvPr>
          <p:cNvPicPr>
            <a:picLocks noChangeAspect="1"/>
          </p:cNvPicPr>
          <p:nvPr/>
        </p:nvPicPr>
        <p:blipFill>
          <a:blip r:embed="rId4"/>
          <a:stretch>
            <a:fillRect/>
          </a:stretch>
        </p:blipFill>
        <p:spPr>
          <a:xfrm>
            <a:off x="2477343" y="5226970"/>
            <a:ext cx="4935931" cy="871047"/>
          </a:xfrm>
          <a:prstGeom prst="rect">
            <a:avLst/>
          </a:prstGeom>
        </p:spPr>
      </p:pic>
    </p:spTree>
    <p:extLst>
      <p:ext uri="{BB962C8B-B14F-4D97-AF65-F5344CB8AC3E}">
        <p14:creationId xmlns:p14="http://schemas.microsoft.com/office/powerpoint/2010/main" val="3127386307"/>
      </p:ext>
    </p:extLst>
  </p:cSld>
  <p:clrMapOvr>
    <a:masterClrMapping/>
  </p:clrMapOvr>
  <mc:AlternateContent xmlns:mc="http://schemas.openxmlformats.org/markup-compatibility/2006">
    <mc:Choice xmlns:p14="http://schemas.microsoft.com/office/powerpoint/2010/main" Requires="p14">
      <p:transition spd="slow" p14:dur="2000" advTm="217"/>
    </mc:Choice>
    <mc:Fallback>
      <p:transition spd="slow" advTm="21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9A0CB8-AE0B-2C4E-8EED-38243B658C36}"/>
              </a:ext>
            </a:extLst>
          </p:cNvPr>
          <p:cNvSpPr>
            <a:spLocks noGrp="1"/>
          </p:cNvSpPr>
          <p:nvPr>
            <p:ph type="title"/>
          </p:nvPr>
        </p:nvSpPr>
        <p:spPr/>
        <p:txBody>
          <a:bodyPr/>
          <a:lstStyle/>
          <a:p>
            <a:r>
              <a:rPr kumimoji="1" lang="en-US" altLang="zh-CN" dirty="0"/>
              <a:t>4.4</a:t>
            </a:r>
            <a:r>
              <a:rPr kumimoji="1" lang="zh-CN" altLang="en-US" dirty="0"/>
              <a:t> 结合实体感知增强的引入外部知识的方法</a:t>
            </a:r>
          </a:p>
        </p:txBody>
      </p:sp>
      <p:sp>
        <p:nvSpPr>
          <p:cNvPr id="3" name="页脚占位符 2">
            <a:extLst>
              <a:ext uri="{FF2B5EF4-FFF2-40B4-BE49-F238E27FC236}">
                <a16:creationId xmlns:a16="http://schemas.microsoft.com/office/drawing/2014/main" id="{7F1C0DF6-74E8-784C-AD12-73F08118D1A0}"/>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id="{08853785-D388-EE4D-9372-0CC40510A663}"/>
              </a:ext>
            </a:extLst>
          </p:cNvPr>
          <p:cNvSpPr>
            <a:spLocks noGrp="1"/>
          </p:cNvSpPr>
          <p:nvPr>
            <p:ph type="sldNum" sz="quarter" idx="12"/>
          </p:nvPr>
        </p:nvSpPr>
        <p:spPr/>
        <p:txBody>
          <a:bodyPr/>
          <a:lstStyle/>
          <a:p>
            <a:r>
              <a:rPr lang="en-US" altLang="zh-CN" dirty="0"/>
              <a:t>21</a:t>
            </a:r>
            <a:endParaRPr lang="zh-CN" altLang="en-US" dirty="0"/>
          </a:p>
        </p:txBody>
      </p:sp>
      <p:pic>
        <p:nvPicPr>
          <p:cNvPr id="5" name="图片 4">
            <a:extLst>
              <a:ext uri="{FF2B5EF4-FFF2-40B4-BE49-F238E27FC236}">
                <a16:creationId xmlns:a16="http://schemas.microsoft.com/office/drawing/2014/main" id="{C8461688-3DF2-EC42-BE5E-AFA8F2F78FB8}"/>
              </a:ext>
            </a:extLst>
          </p:cNvPr>
          <p:cNvPicPr>
            <a:picLocks noChangeAspect="1"/>
          </p:cNvPicPr>
          <p:nvPr/>
        </p:nvPicPr>
        <p:blipFill>
          <a:blip r:embed="rId3"/>
          <a:stretch>
            <a:fillRect/>
          </a:stretch>
        </p:blipFill>
        <p:spPr>
          <a:xfrm>
            <a:off x="2983733" y="1580628"/>
            <a:ext cx="5828672" cy="3696744"/>
          </a:xfrm>
          <a:prstGeom prst="rect">
            <a:avLst/>
          </a:prstGeom>
        </p:spPr>
      </p:pic>
    </p:spTree>
    <p:extLst>
      <p:ext uri="{BB962C8B-B14F-4D97-AF65-F5344CB8AC3E}">
        <p14:creationId xmlns:p14="http://schemas.microsoft.com/office/powerpoint/2010/main" val="1421476187"/>
      </p:ext>
    </p:extLst>
  </p:cSld>
  <p:clrMapOvr>
    <a:masterClrMapping/>
  </p:clrMapOvr>
  <mc:AlternateContent xmlns:mc="http://schemas.openxmlformats.org/markup-compatibility/2006">
    <mc:Choice xmlns:p14="http://schemas.microsoft.com/office/powerpoint/2010/main" Requires="p14">
      <p:transition spd="slow" p14:dur="2000" advTm="175"/>
    </mc:Choice>
    <mc:Fallback>
      <p:transition spd="slow" advTm="175"/>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9A0CB8-AE0B-2C4E-8EED-38243B658C36}"/>
              </a:ext>
            </a:extLst>
          </p:cNvPr>
          <p:cNvSpPr>
            <a:spLocks noGrp="1"/>
          </p:cNvSpPr>
          <p:nvPr>
            <p:ph type="title"/>
          </p:nvPr>
        </p:nvSpPr>
        <p:spPr/>
        <p:txBody>
          <a:bodyPr/>
          <a:lstStyle/>
          <a:p>
            <a:r>
              <a:rPr kumimoji="1" lang="en-US" altLang="zh-CN" dirty="0"/>
              <a:t>4.5</a:t>
            </a:r>
            <a:r>
              <a:rPr kumimoji="1" lang="zh-CN" altLang="en-US" dirty="0"/>
              <a:t> 结合实体感知增强的引入外部知识的方法</a:t>
            </a:r>
          </a:p>
        </p:txBody>
      </p:sp>
      <p:sp>
        <p:nvSpPr>
          <p:cNvPr id="3" name="页脚占位符 2">
            <a:extLst>
              <a:ext uri="{FF2B5EF4-FFF2-40B4-BE49-F238E27FC236}">
                <a16:creationId xmlns:a16="http://schemas.microsoft.com/office/drawing/2014/main" id="{7F1C0DF6-74E8-784C-AD12-73F08118D1A0}"/>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id="{08853785-D388-EE4D-9372-0CC40510A663}"/>
              </a:ext>
            </a:extLst>
          </p:cNvPr>
          <p:cNvSpPr>
            <a:spLocks noGrp="1"/>
          </p:cNvSpPr>
          <p:nvPr>
            <p:ph type="sldNum" sz="quarter" idx="12"/>
          </p:nvPr>
        </p:nvSpPr>
        <p:spPr/>
        <p:txBody>
          <a:bodyPr/>
          <a:lstStyle/>
          <a:p>
            <a:r>
              <a:rPr lang="en-US" altLang="zh-CN" dirty="0"/>
              <a:t>22</a:t>
            </a:r>
            <a:endParaRPr lang="zh-CN" altLang="en-US" dirty="0"/>
          </a:p>
        </p:txBody>
      </p:sp>
      <p:pic>
        <p:nvPicPr>
          <p:cNvPr id="6" name="图片 5">
            <a:extLst>
              <a:ext uri="{FF2B5EF4-FFF2-40B4-BE49-F238E27FC236}">
                <a16:creationId xmlns:a16="http://schemas.microsoft.com/office/drawing/2014/main" id="{8E95DBFE-4C4E-7A4D-A4CB-83F206E17794}"/>
              </a:ext>
            </a:extLst>
          </p:cNvPr>
          <p:cNvPicPr>
            <a:picLocks noChangeAspect="1"/>
          </p:cNvPicPr>
          <p:nvPr/>
        </p:nvPicPr>
        <p:blipFill>
          <a:blip r:embed="rId3"/>
          <a:stretch>
            <a:fillRect/>
          </a:stretch>
        </p:blipFill>
        <p:spPr>
          <a:xfrm>
            <a:off x="3101764" y="1849524"/>
            <a:ext cx="5168029" cy="2595550"/>
          </a:xfrm>
          <a:prstGeom prst="rect">
            <a:avLst/>
          </a:prstGeom>
        </p:spPr>
      </p:pic>
    </p:spTree>
    <p:extLst>
      <p:ext uri="{BB962C8B-B14F-4D97-AF65-F5344CB8AC3E}">
        <p14:creationId xmlns:p14="http://schemas.microsoft.com/office/powerpoint/2010/main" val="4007977708"/>
      </p:ext>
    </p:extLst>
  </p:cSld>
  <p:clrMapOvr>
    <a:masterClrMapping/>
  </p:clrMapOvr>
  <mc:AlternateContent xmlns:mc="http://schemas.openxmlformats.org/markup-compatibility/2006">
    <mc:Choice xmlns:p14="http://schemas.microsoft.com/office/powerpoint/2010/main" Requires="p14">
      <p:transition spd="slow" p14:dur="2000" advTm="187"/>
    </mc:Choice>
    <mc:Fallback>
      <p:transition spd="slow" advTm="187"/>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5400000">
            <a:off x="4227759" y="-4227756"/>
            <a:ext cx="3736490" cy="1219200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rgbClr val="0070C0"/>
                </a:solidFill>
                <a:latin typeface="微软雅黑" panose="020B0503020204020204" pitchFamily="34" charset="-122"/>
                <a:ea typeface="微软雅黑" panose="020B0503020204020204" pitchFamily="34" charset="-122"/>
              </a:rPr>
              <a:t>Part.05</a:t>
            </a:r>
          </a:p>
        </p:txBody>
      </p:sp>
      <p:sp>
        <p:nvSpPr>
          <p:cNvPr id="9" name="文本框 8"/>
          <p:cNvSpPr txBox="1"/>
          <p:nvPr/>
        </p:nvSpPr>
        <p:spPr>
          <a:xfrm>
            <a:off x="2615565" y="4789805"/>
            <a:ext cx="6962140" cy="707886"/>
          </a:xfrm>
          <a:prstGeom prst="rect">
            <a:avLst/>
          </a:prstGeom>
          <a:noFill/>
          <a:ln>
            <a:noFill/>
          </a:ln>
        </p:spPr>
        <p:txBody>
          <a:bodyPr wrap="square" rtlCol="0">
            <a:spAutoFit/>
          </a:bodyPr>
          <a:lstStyle/>
          <a:p>
            <a:pPr algn="ctr"/>
            <a:r>
              <a:rPr lang="zh-CN" altLang="en-US" sz="4000" b="1" spc="600" dirty="0">
                <a:solidFill>
                  <a:srgbClr val="0070C0"/>
                </a:solidFill>
                <a:latin typeface="微软雅黑" panose="020B0503020204020204" pitchFamily="34" charset="-122"/>
                <a:ea typeface="微软雅黑" panose="020B0503020204020204" pitchFamily="34" charset="-122"/>
              </a:rPr>
              <a:t>毕业设计总结与展望</a:t>
            </a: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91345" y="1592254"/>
            <a:ext cx="3943455" cy="922936"/>
          </a:xfrm>
          <a:prstGeom prst="rect">
            <a:avLst/>
          </a:prstGeom>
        </p:spPr>
      </p:pic>
    </p:spTree>
    <p:extLst>
      <p:ext uri="{BB962C8B-B14F-4D97-AF65-F5344CB8AC3E}">
        <p14:creationId xmlns:p14="http://schemas.microsoft.com/office/powerpoint/2010/main" val="281973841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330">
        <p15:prstTrans prst="airplane"/>
      </p:transition>
    </mc:Choice>
    <mc:Fallback>
      <p:transition spd="slow" advTm="33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4" fill="hold" nodeType="afterEffect" p14:presetBounceEnd="40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40000">
                                          <p:cBhvr additive="base">
                                            <p:cTn id="12" dur="750" fill="hold"/>
                                            <p:tgtEl>
                                              <p:spTgt spid="5"/>
                                            </p:tgtEl>
                                            <p:attrNameLst>
                                              <p:attrName>ppt_x</p:attrName>
                                            </p:attrNameLst>
                                          </p:cBhvr>
                                          <p:tavLst>
                                            <p:tav tm="0">
                                              <p:val>
                                                <p:strVal val="#ppt_x"/>
                                              </p:val>
                                            </p:tav>
                                            <p:tav tm="100000">
                                              <p:val>
                                                <p:strVal val="#ppt_x"/>
                                              </p:val>
                                            </p:tav>
                                          </p:tavLst>
                                        </p:anim>
                                        <p:anim calcmode="lin" valueType="num" p14:bounceEnd="40000">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0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8" grpId="0"/>
          <p:bldP spid="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750" fill="hold"/>
                                            <p:tgtEl>
                                              <p:spTgt spid="5"/>
                                            </p:tgtEl>
                                            <p:attrNameLst>
                                              <p:attrName>ppt_x</p:attrName>
                                            </p:attrNameLst>
                                          </p:cBhvr>
                                          <p:tavLst>
                                            <p:tav tm="0">
                                              <p:val>
                                                <p:strVal val="#ppt_x"/>
                                              </p:val>
                                            </p:tav>
                                            <p:tav tm="100000">
                                              <p:val>
                                                <p:strVal val="#ppt_x"/>
                                              </p:val>
                                            </p:tav>
                                          </p:tavLst>
                                        </p:anim>
                                        <p:anim calcmode="lin" valueType="num">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0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8" grpId="0"/>
          <p:bldP spid="9" grpId="0"/>
        </p:bldLst>
      </p:timing>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mn-ea"/>
              </a:rPr>
              <a:t>5.1 </a:t>
            </a:r>
            <a:r>
              <a:rPr lang="zh-CN" altLang="en-US" dirty="0">
                <a:sym typeface="+mn-ea"/>
              </a:rPr>
              <a:t>毕业设计总结</a:t>
            </a:r>
            <a:endParaRPr lang="zh-CN" altLang="en-US"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t>25</a:t>
            </a:fld>
            <a:endParaRPr lang="zh-CN" altLang="en-US"/>
          </a:p>
        </p:txBody>
      </p:sp>
      <p:sp>
        <p:nvSpPr>
          <p:cNvPr id="96" name="iṩľíďè"/>
          <p:cNvSpPr/>
          <p:nvPr/>
        </p:nvSpPr>
        <p:spPr bwMode="auto">
          <a:xfrm>
            <a:off x="5961000" y="2659719"/>
            <a:ext cx="5560013" cy="3396575"/>
          </a:xfrm>
          <a:custGeom>
            <a:avLst/>
            <a:gdLst>
              <a:gd name="T0" fmla="*/ 0 w 7891"/>
              <a:gd name="T1" fmla="*/ 3956 h 4797"/>
              <a:gd name="T2" fmla="*/ 2655 w 7891"/>
              <a:gd name="T3" fmla="*/ 2237 h 4797"/>
              <a:gd name="T4" fmla="*/ 3513 w 7891"/>
              <a:gd name="T5" fmla="*/ 2965 h 4797"/>
              <a:gd name="T6" fmla="*/ 5274 w 7891"/>
              <a:gd name="T7" fmla="*/ 1265 h 4797"/>
              <a:gd name="T8" fmla="*/ 5728 w 7891"/>
              <a:gd name="T9" fmla="*/ 1639 h 4797"/>
              <a:gd name="T10" fmla="*/ 6751 w 7891"/>
              <a:gd name="T11" fmla="*/ 759 h 4797"/>
              <a:gd name="T12" fmla="*/ 6560 w 7891"/>
              <a:gd name="T13" fmla="*/ 807 h 4797"/>
              <a:gd name="T14" fmla="*/ 6560 w 7891"/>
              <a:gd name="T15" fmla="*/ 480 h 4797"/>
              <a:gd name="T16" fmla="*/ 7891 w 7891"/>
              <a:gd name="T17" fmla="*/ 0 h 4797"/>
              <a:gd name="T18" fmla="*/ 7891 w 7891"/>
              <a:gd name="T19" fmla="*/ 327 h 4797"/>
              <a:gd name="T20" fmla="*/ 7621 w 7891"/>
              <a:gd name="T21" fmla="*/ 1497 h 4797"/>
              <a:gd name="T22" fmla="*/ 7163 w 7891"/>
              <a:gd name="T23" fmla="*/ 1062 h 4797"/>
              <a:gd name="T24" fmla="*/ 5728 w 7891"/>
              <a:gd name="T25" fmla="*/ 2480 h 4797"/>
              <a:gd name="T26" fmla="*/ 5279 w 7891"/>
              <a:gd name="T27" fmla="*/ 2045 h 4797"/>
              <a:gd name="T28" fmla="*/ 3626 w 7891"/>
              <a:gd name="T29" fmla="*/ 3731 h 4797"/>
              <a:gd name="T30" fmla="*/ 2692 w 7891"/>
              <a:gd name="T31" fmla="*/ 3067 h 4797"/>
              <a:gd name="T32" fmla="*/ 515 w 7891"/>
              <a:gd name="T33" fmla="*/ 4797 h 4797"/>
              <a:gd name="T34" fmla="*/ 0 w 7891"/>
              <a:gd name="T35" fmla="*/ 4282 h 4797"/>
              <a:gd name="T36" fmla="*/ 0 w 7891"/>
              <a:gd name="T37" fmla="*/ 3956 h 4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891" h="4797">
                <a:moveTo>
                  <a:pt x="0" y="3956"/>
                </a:moveTo>
                <a:lnTo>
                  <a:pt x="2655" y="2237"/>
                </a:lnTo>
                <a:lnTo>
                  <a:pt x="3513" y="2965"/>
                </a:lnTo>
                <a:lnTo>
                  <a:pt x="5274" y="1265"/>
                </a:lnTo>
                <a:lnTo>
                  <a:pt x="5728" y="1639"/>
                </a:lnTo>
                <a:lnTo>
                  <a:pt x="6751" y="759"/>
                </a:lnTo>
                <a:lnTo>
                  <a:pt x="6560" y="807"/>
                </a:lnTo>
                <a:lnTo>
                  <a:pt x="6560" y="480"/>
                </a:lnTo>
                <a:lnTo>
                  <a:pt x="7891" y="0"/>
                </a:lnTo>
                <a:lnTo>
                  <a:pt x="7891" y="327"/>
                </a:lnTo>
                <a:lnTo>
                  <a:pt x="7621" y="1497"/>
                </a:lnTo>
                <a:lnTo>
                  <a:pt x="7163" y="1062"/>
                </a:lnTo>
                <a:lnTo>
                  <a:pt x="5728" y="2480"/>
                </a:lnTo>
                <a:lnTo>
                  <a:pt x="5279" y="2045"/>
                </a:lnTo>
                <a:lnTo>
                  <a:pt x="3626" y="3731"/>
                </a:lnTo>
                <a:lnTo>
                  <a:pt x="2692" y="3067"/>
                </a:lnTo>
                <a:lnTo>
                  <a:pt x="515" y="4797"/>
                </a:lnTo>
                <a:lnTo>
                  <a:pt x="0" y="4282"/>
                </a:lnTo>
                <a:lnTo>
                  <a:pt x="0" y="3956"/>
                </a:ln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97" name="îsļíḋe"/>
          <p:cNvSpPr/>
          <p:nvPr/>
        </p:nvSpPr>
        <p:spPr bwMode="auto">
          <a:xfrm>
            <a:off x="5961000" y="2891256"/>
            <a:ext cx="5560013" cy="3255670"/>
          </a:xfrm>
          <a:custGeom>
            <a:avLst/>
            <a:gdLst>
              <a:gd name="T0" fmla="*/ 0 w 7891"/>
              <a:gd name="T1" fmla="*/ 3955 h 4598"/>
              <a:gd name="T2" fmla="*/ 2655 w 7891"/>
              <a:gd name="T3" fmla="*/ 2236 h 4598"/>
              <a:gd name="T4" fmla="*/ 3513 w 7891"/>
              <a:gd name="T5" fmla="*/ 2964 h 4598"/>
              <a:gd name="T6" fmla="*/ 5274 w 7891"/>
              <a:gd name="T7" fmla="*/ 1264 h 4598"/>
              <a:gd name="T8" fmla="*/ 5728 w 7891"/>
              <a:gd name="T9" fmla="*/ 1638 h 4598"/>
              <a:gd name="T10" fmla="*/ 6829 w 7891"/>
              <a:gd name="T11" fmla="*/ 692 h 4598"/>
              <a:gd name="T12" fmla="*/ 6560 w 7891"/>
              <a:gd name="T13" fmla="*/ 480 h 4598"/>
              <a:gd name="T14" fmla="*/ 7891 w 7891"/>
              <a:gd name="T15" fmla="*/ 0 h 4598"/>
              <a:gd name="T16" fmla="*/ 7621 w 7891"/>
              <a:gd name="T17" fmla="*/ 1496 h 4598"/>
              <a:gd name="T18" fmla="*/ 7163 w 7891"/>
              <a:gd name="T19" fmla="*/ 1061 h 4598"/>
              <a:gd name="T20" fmla="*/ 5728 w 7891"/>
              <a:gd name="T21" fmla="*/ 2480 h 4598"/>
              <a:gd name="T22" fmla="*/ 5279 w 7891"/>
              <a:gd name="T23" fmla="*/ 2045 h 4598"/>
              <a:gd name="T24" fmla="*/ 3626 w 7891"/>
              <a:gd name="T25" fmla="*/ 3730 h 4598"/>
              <a:gd name="T26" fmla="*/ 2621 w 7891"/>
              <a:gd name="T27" fmla="*/ 2950 h 4598"/>
              <a:gd name="T28" fmla="*/ 392 w 7891"/>
              <a:gd name="T29" fmla="*/ 4598 h 4598"/>
              <a:gd name="T30" fmla="*/ 0 w 7891"/>
              <a:gd name="T31" fmla="*/ 3955 h 4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891" h="4598">
                <a:moveTo>
                  <a:pt x="0" y="3955"/>
                </a:moveTo>
                <a:lnTo>
                  <a:pt x="2655" y="2236"/>
                </a:lnTo>
                <a:lnTo>
                  <a:pt x="3513" y="2964"/>
                </a:lnTo>
                <a:lnTo>
                  <a:pt x="5274" y="1264"/>
                </a:lnTo>
                <a:lnTo>
                  <a:pt x="5728" y="1638"/>
                </a:lnTo>
                <a:lnTo>
                  <a:pt x="6829" y="692"/>
                </a:lnTo>
                <a:lnTo>
                  <a:pt x="6560" y="480"/>
                </a:lnTo>
                <a:lnTo>
                  <a:pt x="7891" y="0"/>
                </a:lnTo>
                <a:lnTo>
                  <a:pt x="7621" y="1496"/>
                </a:lnTo>
                <a:lnTo>
                  <a:pt x="7163" y="1061"/>
                </a:lnTo>
                <a:lnTo>
                  <a:pt x="5728" y="2480"/>
                </a:lnTo>
                <a:lnTo>
                  <a:pt x="5279" y="2045"/>
                </a:lnTo>
                <a:lnTo>
                  <a:pt x="3626" y="3730"/>
                </a:lnTo>
                <a:lnTo>
                  <a:pt x="2621" y="2950"/>
                </a:lnTo>
                <a:lnTo>
                  <a:pt x="392" y="4598"/>
                </a:lnTo>
                <a:lnTo>
                  <a:pt x="0" y="3955"/>
                </a:ln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94" name="îśḻiḑè"/>
          <p:cNvSpPr/>
          <p:nvPr/>
        </p:nvSpPr>
        <p:spPr bwMode="auto">
          <a:xfrm>
            <a:off x="9365636" y="3280689"/>
            <a:ext cx="1397225" cy="695318"/>
          </a:xfrm>
          <a:custGeom>
            <a:avLst/>
            <a:gdLst>
              <a:gd name="T0" fmla="*/ 0 w 839"/>
              <a:gd name="T1" fmla="*/ 394 h 415"/>
              <a:gd name="T2" fmla="*/ 205 w 839"/>
              <a:gd name="T3" fmla="*/ 190 h 415"/>
              <a:gd name="T4" fmla="*/ 379 w 839"/>
              <a:gd name="T5" fmla="*/ 343 h 415"/>
              <a:gd name="T6" fmla="*/ 770 w 839"/>
              <a:gd name="T7" fmla="*/ 0 h 415"/>
              <a:gd name="T8" fmla="*/ 839 w 839"/>
              <a:gd name="T9" fmla="*/ 54 h 415"/>
              <a:gd name="T10" fmla="*/ 379 w 839"/>
              <a:gd name="T11" fmla="*/ 415 h 415"/>
              <a:gd name="T12" fmla="*/ 187 w 839"/>
              <a:gd name="T13" fmla="*/ 275 h 415"/>
              <a:gd name="T14" fmla="*/ 0 w 839"/>
              <a:gd name="T15" fmla="*/ 394 h 4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9" h="415">
                <a:moveTo>
                  <a:pt x="0" y="394"/>
                </a:moveTo>
                <a:cubicBezTo>
                  <a:pt x="0" y="394"/>
                  <a:pt x="184" y="184"/>
                  <a:pt x="205" y="190"/>
                </a:cubicBezTo>
                <a:cubicBezTo>
                  <a:pt x="225" y="195"/>
                  <a:pt x="353" y="366"/>
                  <a:pt x="379" y="343"/>
                </a:cubicBezTo>
                <a:cubicBezTo>
                  <a:pt x="406" y="320"/>
                  <a:pt x="770" y="0"/>
                  <a:pt x="770" y="0"/>
                </a:cubicBezTo>
                <a:cubicBezTo>
                  <a:pt x="839" y="54"/>
                  <a:pt x="839" y="54"/>
                  <a:pt x="839" y="54"/>
                </a:cubicBezTo>
                <a:cubicBezTo>
                  <a:pt x="839" y="54"/>
                  <a:pt x="429" y="390"/>
                  <a:pt x="379" y="415"/>
                </a:cubicBezTo>
                <a:cubicBezTo>
                  <a:pt x="379" y="415"/>
                  <a:pt x="217" y="271"/>
                  <a:pt x="187" y="275"/>
                </a:cubicBezTo>
                <a:cubicBezTo>
                  <a:pt x="157" y="279"/>
                  <a:pt x="38" y="407"/>
                  <a:pt x="0" y="394"/>
                </a:cubicBezTo>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95" name="ï$lídé"/>
          <p:cNvSpPr/>
          <p:nvPr/>
        </p:nvSpPr>
        <p:spPr bwMode="auto">
          <a:xfrm>
            <a:off x="10583187" y="2930906"/>
            <a:ext cx="310024" cy="227997"/>
          </a:xfrm>
          <a:custGeom>
            <a:avLst/>
            <a:gdLst>
              <a:gd name="T0" fmla="*/ 0 w 186"/>
              <a:gd name="T1" fmla="*/ 136 h 136"/>
              <a:gd name="T2" fmla="*/ 182 w 186"/>
              <a:gd name="T3" fmla="*/ 43 h 136"/>
              <a:gd name="T4" fmla="*/ 0 w 186"/>
              <a:gd name="T5" fmla="*/ 41 h 136"/>
              <a:gd name="T6" fmla="*/ 0 w 186"/>
              <a:gd name="T7" fmla="*/ 136 h 136"/>
            </a:gdLst>
            <a:ahLst/>
            <a:cxnLst>
              <a:cxn ang="0">
                <a:pos x="T0" y="T1"/>
              </a:cxn>
              <a:cxn ang="0">
                <a:pos x="T2" y="T3"/>
              </a:cxn>
              <a:cxn ang="0">
                <a:pos x="T4" y="T5"/>
              </a:cxn>
              <a:cxn ang="0">
                <a:pos x="T6" y="T7"/>
              </a:cxn>
            </a:cxnLst>
            <a:rect l="0" t="0" r="r" b="b"/>
            <a:pathLst>
              <a:path w="186" h="136">
                <a:moveTo>
                  <a:pt x="0" y="136"/>
                </a:moveTo>
                <a:cubicBezTo>
                  <a:pt x="0" y="136"/>
                  <a:pt x="186" y="87"/>
                  <a:pt x="182" y="43"/>
                </a:cubicBezTo>
                <a:cubicBezTo>
                  <a:pt x="178" y="0"/>
                  <a:pt x="0" y="41"/>
                  <a:pt x="0" y="41"/>
                </a:cubicBezTo>
                <a:lnTo>
                  <a:pt x="0" y="136"/>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24" name="íṧľïḋé"/>
          <p:cNvSpPr/>
          <p:nvPr/>
        </p:nvSpPr>
        <p:spPr bwMode="auto">
          <a:xfrm>
            <a:off x="8396103" y="4022738"/>
            <a:ext cx="660917" cy="597605"/>
          </a:xfrm>
          <a:custGeom>
            <a:avLst/>
            <a:gdLst>
              <a:gd name="T0" fmla="*/ 428 w 938"/>
              <a:gd name="T1" fmla="*/ 844 h 844"/>
              <a:gd name="T2" fmla="*/ 0 w 938"/>
              <a:gd name="T3" fmla="*/ 782 h 844"/>
              <a:gd name="T4" fmla="*/ 324 w 938"/>
              <a:gd name="T5" fmla="*/ 648 h 844"/>
              <a:gd name="T6" fmla="*/ 194 w 938"/>
              <a:gd name="T7" fmla="*/ 203 h 844"/>
              <a:gd name="T8" fmla="*/ 508 w 938"/>
              <a:gd name="T9" fmla="*/ 451 h 844"/>
              <a:gd name="T10" fmla="*/ 551 w 938"/>
              <a:gd name="T11" fmla="*/ 0 h 844"/>
              <a:gd name="T12" fmla="*/ 655 w 938"/>
              <a:gd name="T13" fmla="*/ 340 h 844"/>
              <a:gd name="T14" fmla="*/ 938 w 938"/>
              <a:gd name="T15" fmla="*/ 0 h 844"/>
              <a:gd name="T16" fmla="*/ 794 w 938"/>
              <a:gd name="T17" fmla="*/ 527 h 844"/>
              <a:gd name="T18" fmla="*/ 428 w 938"/>
              <a:gd name="T19" fmla="*/ 844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8" h="844">
                <a:moveTo>
                  <a:pt x="428" y="844"/>
                </a:moveTo>
                <a:lnTo>
                  <a:pt x="0" y="782"/>
                </a:lnTo>
                <a:lnTo>
                  <a:pt x="324" y="648"/>
                </a:lnTo>
                <a:lnTo>
                  <a:pt x="194" y="203"/>
                </a:lnTo>
                <a:lnTo>
                  <a:pt x="508" y="451"/>
                </a:lnTo>
                <a:lnTo>
                  <a:pt x="551" y="0"/>
                </a:lnTo>
                <a:lnTo>
                  <a:pt x="655" y="340"/>
                </a:lnTo>
                <a:lnTo>
                  <a:pt x="938" y="0"/>
                </a:lnTo>
                <a:lnTo>
                  <a:pt x="794" y="527"/>
                </a:lnTo>
                <a:lnTo>
                  <a:pt x="428" y="844"/>
                </a:lnTo>
                <a:close/>
              </a:path>
            </a:pathLst>
          </a:custGeom>
          <a:solidFill>
            <a:schemeClr val="accent5">
              <a:lumMod val="20000"/>
              <a:lumOff val="80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25" name="íṩľiḑè"/>
          <p:cNvSpPr/>
          <p:nvPr/>
        </p:nvSpPr>
        <p:spPr bwMode="auto">
          <a:xfrm>
            <a:off x="6857253" y="3651006"/>
            <a:ext cx="1608607" cy="589108"/>
          </a:xfrm>
          <a:custGeom>
            <a:avLst/>
            <a:gdLst>
              <a:gd name="T0" fmla="*/ 0 w 966"/>
              <a:gd name="T1" fmla="*/ 352 h 352"/>
              <a:gd name="T2" fmla="*/ 966 w 966"/>
              <a:gd name="T3" fmla="*/ 276 h 352"/>
            </a:gdLst>
            <a:ahLst/>
            <a:cxnLst>
              <a:cxn ang="0">
                <a:pos x="T0" y="T1"/>
              </a:cxn>
              <a:cxn ang="0">
                <a:pos x="T2" y="T3"/>
              </a:cxn>
            </a:cxnLst>
            <a:rect l="0" t="0" r="r" b="b"/>
            <a:pathLst>
              <a:path w="966" h="352">
                <a:moveTo>
                  <a:pt x="0" y="352"/>
                </a:moveTo>
                <a:cubicBezTo>
                  <a:pt x="539" y="0"/>
                  <a:pt x="805" y="152"/>
                  <a:pt x="966" y="276"/>
                </a:cubicBezTo>
              </a:path>
            </a:pathLst>
          </a:custGeom>
          <a:noFill/>
          <a:ln w="44450" cap="flat">
            <a:solidFill>
              <a:schemeClr val="tx2">
                <a:lumMod val="40000"/>
                <a:lumOff val="60000"/>
              </a:schemeClr>
            </a:solidFill>
            <a:prstDash val="dash"/>
            <a:miter lim="800000"/>
          </a:ln>
          <a:extLst>
            <a:ext uri="{909E8E84-426E-40DD-AFC4-6F175D3DCCD1}">
              <a14:hiddenFill xmlns:a14="http://schemas.microsoft.com/office/drawing/2010/main">
                <a:solidFill>
                  <a:srgbClr val="FFFFFF"/>
                </a:solidFill>
              </a14:hiddenFill>
            </a:ext>
          </a:extLst>
        </p:spPr>
        <p:txBody>
          <a:bodyPr anchor="ctr"/>
          <a:lstStyle/>
          <a:p>
            <a:pPr algn="ctr">
              <a:lnSpc>
                <a:spcPct val="120000"/>
              </a:lnSpc>
            </a:pPr>
            <a:endParaRPr/>
          </a:p>
        </p:txBody>
      </p:sp>
      <p:sp>
        <p:nvSpPr>
          <p:cNvPr id="26" name="íSlîḍé"/>
          <p:cNvSpPr/>
          <p:nvPr/>
        </p:nvSpPr>
        <p:spPr bwMode="auto">
          <a:xfrm>
            <a:off x="8465859" y="3361408"/>
            <a:ext cx="326936" cy="684696"/>
          </a:xfrm>
          <a:custGeom>
            <a:avLst/>
            <a:gdLst>
              <a:gd name="T0" fmla="*/ 56 w 196"/>
              <a:gd name="T1" fmla="*/ 409 h 409"/>
              <a:gd name="T2" fmla="*/ 196 w 196"/>
              <a:gd name="T3" fmla="*/ 0 h 409"/>
            </a:gdLst>
            <a:ahLst/>
            <a:cxnLst>
              <a:cxn ang="0">
                <a:pos x="T0" y="T1"/>
              </a:cxn>
              <a:cxn ang="0">
                <a:pos x="T2" y="T3"/>
              </a:cxn>
            </a:cxnLst>
            <a:rect l="0" t="0" r="r" b="b"/>
            <a:pathLst>
              <a:path w="196" h="409">
                <a:moveTo>
                  <a:pt x="56" y="409"/>
                </a:moveTo>
                <a:cubicBezTo>
                  <a:pt x="0" y="227"/>
                  <a:pt x="131" y="62"/>
                  <a:pt x="196" y="0"/>
                </a:cubicBezTo>
              </a:path>
            </a:pathLst>
          </a:custGeom>
          <a:noFill/>
          <a:ln w="44450" cap="flat">
            <a:solidFill>
              <a:schemeClr val="tx2">
                <a:lumMod val="40000"/>
                <a:lumOff val="60000"/>
              </a:schemeClr>
            </a:solidFill>
            <a:prstDash val="dash"/>
            <a:miter lim="800000"/>
          </a:ln>
          <a:extLst>
            <a:ext uri="{909E8E84-426E-40DD-AFC4-6F175D3DCCD1}">
              <a14:hiddenFill xmlns:a14="http://schemas.microsoft.com/office/drawing/2010/main">
                <a:solidFill>
                  <a:srgbClr val="FFFFFF"/>
                </a:solidFill>
              </a14:hiddenFill>
            </a:ext>
          </a:extLst>
        </p:spPr>
        <p:txBody>
          <a:bodyPr anchor="ctr"/>
          <a:lstStyle/>
          <a:p>
            <a:pPr algn="ctr">
              <a:lnSpc>
                <a:spcPct val="120000"/>
              </a:lnSpc>
            </a:pPr>
            <a:endParaRPr/>
          </a:p>
        </p:txBody>
      </p:sp>
      <p:sp>
        <p:nvSpPr>
          <p:cNvPr id="27" name="ïṧlíḍe"/>
          <p:cNvSpPr/>
          <p:nvPr/>
        </p:nvSpPr>
        <p:spPr bwMode="auto">
          <a:xfrm>
            <a:off x="9499584" y="2154153"/>
            <a:ext cx="513874" cy="345205"/>
          </a:xfrm>
          <a:custGeom>
            <a:avLst/>
            <a:gdLst>
              <a:gd name="T0" fmla="*/ 0 w 249"/>
              <a:gd name="T1" fmla="*/ 0 h 167"/>
              <a:gd name="T2" fmla="*/ 249 w 249"/>
              <a:gd name="T3" fmla="*/ 109 h 167"/>
              <a:gd name="T4" fmla="*/ 171 w 249"/>
              <a:gd name="T5" fmla="*/ 142 h 167"/>
              <a:gd name="T6" fmla="*/ 0 w 249"/>
              <a:gd name="T7" fmla="*/ 0 h 167"/>
            </a:gdLst>
            <a:ahLst/>
            <a:cxnLst>
              <a:cxn ang="0">
                <a:pos x="T0" y="T1"/>
              </a:cxn>
              <a:cxn ang="0">
                <a:pos x="T2" y="T3"/>
              </a:cxn>
              <a:cxn ang="0">
                <a:pos x="T4" y="T5"/>
              </a:cxn>
              <a:cxn ang="0">
                <a:pos x="T6" y="T7"/>
              </a:cxn>
            </a:cxnLst>
            <a:rect l="0" t="0" r="r" b="b"/>
            <a:pathLst>
              <a:path w="249" h="167">
                <a:moveTo>
                  <a:pt x="0" y="0"/>
                </a:moveTo>
                <a:cubicBezTo>
                  <a:pt x="0" y="0"/>
                  <a:pt x="187" y="44"/>
                  <a:pt x="249" y="109"/>
                </a:cubicBezTo>
                <a:cubicBezTo>
                  <a:pt x="249" y="109"/>
                  <a:pt x="210" y="167"/>
                  <a:pt x="171" y="142"/>
                </a:cubicBezTo>
                <a:cubicBezTo>
                  <a:pt x="132" y="117"/>
                  <a:pt x="0" y="28"/>
                  <a:pt x="0" y="0"/>
                </a:cubicBezTo>
              </a:path>
            </a:pathLst>
          </a:custGeom>
          <a:solidFill>
            <a:schemeClr val="accent4">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28" name="íŝļïḓé"/>
          <p:cNvSpPr/>
          <p:nvPr/>
        </p:nvSpPr>
        <p:spPr bwMode="auto">
          <a:xfrm>
            <a:off x="9315183" y="1879737"/>
            <a:ext cx="374044" cy="342582"/>
          </a:xfrm>
          <a:custGeom>
            <a:avLst/>
            <a:gdLst>
              <a:gd name="T0" fmla="*/ 0 w 181"/>
              <a:gd name="T1" fmla="*/ 136 h 166"/>
              <a:gd name="T2" fmla="*/ 27 w 181"/>
              <a:gd name="T3" fmla="*/ 53 h 166"/>
              <a:gd name="T4" fmla="*/ 114 w 181"/>
              <a:gd name="T5" fmla="*/ 0 h 166"/>
              <a:gd name="T6" fmla="*/ 181 w 181"/>
              <a:gd name="T7" fmla="*/ 103 h 166"/>
              <a:gd name="T8" fmla="*/ 69 w 181"/>
              <a:gd name="T9" fmla="*/ 162 h 166"/>
              <a:gd name="T10" fmla="*/ 0 w 181"/>
              <a:gd name="T11" fmla="*/ 136 h 166"/>
            </a:gdLst>
            <a:ahLst/>
            <a:cxnLst>
              <a:cxn ang="0">
                <a:pos x="T0" y="T1"/>
              </a:cxn>
              <a:cxn ang="0">
                <a:pos x="T2" y="T3"/>
              </a:cxn>
              <a:cxn ang="0">
                <a:pos x="T4" y="T5"/>
              </a:cxn>
              <a:cxn ang="0">
                <a:pos x="T6" y="T7"/>
              </a:cxn>
              <a:cxn ang="0">
                <a:pos x="T8" y="T9"/>
              </a:cxn>
              <a:cxn ang="0">
                <a:pos x="T10" y="T11"/>
              </a:cxn>
            </a:cxnLst>
            <a:rect l="0" t="0" r="r" b="b"/>
            <a:pathLst>
              <a:path w="181" h="166">
                <a:moveTo>
                  <a:pt x="0" y="136"/>
                </a:moveTo>
                <a:cubicBezTo>
                  <a:pt x="0" y="136"/>
                  <a:pt x="7" y="76"/>
                  <a:pt x="27" y="53"/>
                </a:cubicBezTo>
                <a:cubicBezTo>
                  <a:pt x="47" y="30"/>
                  <a:pt x="114" y="0"/>
                  <a:pt x="114" y="0"/>
                </a:cubicBezTo>
                <a:cubicBezTo>
                  <a:pt x="114" y="0"/>
                  <a:pt x="167" y="75"/>
                  <a:pt x="181" y="103"/>
                </a:cubicBezTo>
                <a:cubicBezTo>
                  <a:pt x="181" y="103"/>
                  <a:pt x="106" y="157"/>
                  <a:pt x="69" y="162"/>
                </a:cubicBezTo>
                <a:cubicBezTo>
                  <a:pt x="32" y="166"/>
                  <a:pt x="0" y="136"/>
                  <a:pt x="0" y="136"/>
                </a:cubicBezTo>
              </a:path>
            </a:pathLst>
          </a:custGeom>
          <a:solidFill>
            <a:schemeClr val="tx2"/>
          </a:solidFill>
          <a:ln>
            <a:noFill/>
          </a:ln>
        </p:spPr>
        <p:txBody>
          <a:bodyPr anchor="ctr"/>
          <a:lstStyle/>
          <a:p>
            <a:pPr algn="ctr">
              <a:lnSpc>
                <a:spcPct val="120000"/>
              </a:lnSpc>
            </a:pPr>
            <a:endParaRPr/>
          </a:p>
        </p:txBody>
      </p:sp>
      <p:sp>
        <p:nvSpPr>
          <p:cNvPr id="29" name="ïṣlîde"/>
          <p:cNvSpPr/>
          <p:nvPr/>
        </p:nvSpPr>
        <p:spPr bwMode="auto">
          <a:xfrm>
            <a:off x="9363249" y="1902460"/>
            <a:ext cx="274416" cy="251693"/>
          </a:xfrm>
          <a:custGeom>
            <a:avLst/>
            <a:gdLst>
              <a:gd name="T0" fmla="*/ 0 w 133"/>
              <a:gd name="T1" fmla="*/ 100 h 122"/>
              <a:gd name="T2" fmla="*/ 20 w 133"/>
              <a:gd name="T3" fmla="*/ 39 h 122"/>
              <a:gd name="T4" fmla="*/ 83 w 133"/>
              <a:gd name="T5" fmla="*/ 0 h 122"/>
              <a:gd name="T6" fmla="*/ 133 w 133"/>
              <a:gd name="T7" fmla="*/ 75 h 122"/>
              <a:gd name="T8" fmla="*/ 51 w 133"/>
              <a:gd name="T9" fmla="*/ 119 h 122"/>
              <a:gd name="T10" fmla="*/ 0 w 133"/>
              <a:gd name="T11" fmla="*/ 100 h 122"/>
            </a:gdLst>
            <a:ahLst/>
            <a:cxnLst>
              <a:cxn ang="0">
                <a:pos x="T0" y="T1"/>
              </a:cxn>
              <a:cxn ang="0">
                <a:pos x="T2" y="T3"/>
              </a:cxn>
              <a:cxn ang="0">
                <a:pos x="T4" y="T5"/>
              </a:cxn>
              <a:cxn ang="0">
                <a:pos x="T6" y="T7"/>
              </a:cxn>
              <a:cxn ang="0">
                <a:pos x="T8" y="T9"/>
              </a:cxn>
              <a:cxn ang="0">
                <a:pos x="T10" y="T11"/>
              </a:cxn>
            </a:cxnLst>
            <a:rect l="0" t="0" r="r" b="b"/>
            <a:pathLst>
              <a:path w="133" h="122">
                <a:moveTo>
                  <a:pt x="0" y="100"/>
                </a:moveTo>
                <a:cubicBezTo>
                  <a:pt x="0" y="100"/>
                  <a:pt x="5" y="56"/>
                  <a:pt x="20" y="39"/>
                </a:cubicBezTo>
                <a:cubicBezTo>
                  <a:pt x="35" y="22"/>
                  <a:pt x="83" y="0"/>
                  <a:pt x="83" y="0"/>
                </a:cubicBezTo>
                <a:cubicBezTo>
                  <a:pt x="83" y="0"/>
                  <a:pt x="122" y="55"/>
                  <a:pt x="133" y="75"/>
                </a:cubicBezTo>
                <a:cubicBezTo>
                  <a:pt x="133" y="75"/>
                  <a:pt x="77" y="115"/>
                  <a:pt x="51" y="119"/>
                </a:cubicBezTo>
                <a:cubicBezTo>
                  <a:pt x="24" y="122"/>
                  <a:pt x="0" y="100"/>
                  <a:pt x="0" y="100"/>
                </a:cubicBezTo>
              </a:path>
            </a:pathLst>
          </a:custGeom>
          <a:solidFill>
            <a:schemeClr val="tx2">
              <a:lumMod val="20000"/>
              <a:lumOff val="80000"/>
            </a:schemeClr>
          </a:solidFill>
          <a:ln>
            <a:noFill/>
          </a:ln>
        </p:spPr>
        <p:txBody>
          <a:bodyPr anchor="ctr"/>
          <a:lstStyle/>
          <a:p>
            <a:pPr algn="ctr">
              <a:lnSpc>
                <a:spcPct val="120000"/>
              </a:lnSpc>
            </a:pPr>
            <a:endParaRPr/>
          </a:p>
        </p:txBody>
      </p:sp>
      <p:sp>
        <p:nvSpPr>
          <p:cNvPr id="30" name="iŝḷïďê"/>
          <p:cNvSpPr/>
          <p:nvPr/>
        </p:nvSpPr>
        <p:spPr bwMode="auto">
          <a:xfrm>
            <a:off x="9472492" y="1919064"/>
            <a:ext cx="157308" cy="212366"/>
          </a:xfrm>
          <a:custGeom>
            <a:avLst/>
            <a:gdLst>
              <a:gd name="T0" fmla="*/ 0 w 76"/>
              <a:gd name="T1" fmla="*/ 0 h 103"/>
              <a:gd name="T2" fmla="*/ 76 w 76"/>
              <a:gd name="T3" fmla="*/ 103 h 103"/>
              <a:gd name="T4" fmla="*/ 0 w 76"/>
              <a:gd name="T5" fmla="*/ 0 h 103"/>
            </a:gdLst>
            <a:ahLst/>
            <a:cxnLst>
              <a:cxn ang="0">
                <a:pos x="T0" y="T1"/>
              </a:cxn>
              <a:cxn ang="0">
                <a:pos x="T2" y="T3"/>
              </a:cxn>
              <a:cxn ang="0">
                <a:pos x="T4" y="T5"/>
              </a:cxn>
            </a:cxnLst>
            <a:rect l="0" t="0" r="r" b="b"/>
            <a:pathLst>
              <a:path w="76" h="103">
                <a:moveTo>
                  <a:pt x="0" y="0"/>
                </a:moveTo>
                <a:cubicBezTo>
                  <a:pt x="0" y="0"/>
                  <a:pt x="53" y="82"/>
                  <a:pt x="76" y="103"/>
                </a:cubicBezTo>
                <a:cubicBezTo>
                  <a:pt x="76" y="103"/>
                  <a:pt x="12" y="50"/>
                  <a:pt x="0" y="0"/>
                </a:cubicBezTo>
              </a:path>
            </a:pathLst>
          </a:custGeom>
          <a:solidFill>
            <a:schemeClr val="tx2"/>
          </a:solidFill>
          <a:ln>
            <a:noFill/>
          </a:ln>
        </p:spPr>
        <p:txBody>
          <a:bodyPr anchor="ctr"/>
          <a:lstStyle/>
          <a:p>
            <a:pPr algn="ctr">
              <a:lnSpc>
                <a:spcPct val="120000"/>
              </a:lnSpc>
            </a:pPr>
            <a:endParaRPr/>
          </a:p>
        </p:txBody>
      </p:sp>
      <p:sp>
        <p:nvSpPr>
          <p:cNvPr id="31" name="îṩḷíḓé"/>
          <p:cNvSpPr/>
          <p:nvPr/>
        </p:nvSpPr>
        <p:spPr bwMode="auto">
          <a:xfrm>
            <a:off x="8505919" y="3284150"/>
            <a:ext cx="762071" cy="762946"/>
          </a:xfrm>
          <a:custGeom>
            <a:avLst/>
            <a:gdLst>
              <a:gd name="T0" fmla="*/ 362 w 369"/>
              <a:gd name="T1" fmla="*/ 198 h 369"/>
              <a:gd name="T2" fmla="*/ 172 w 369"/>
              <a:gd name="T3" fmla="*/ 362 h 369"/>
              <a:gd name="T4" fmla="*/ 8 w 369"/>
              <a:gd name="T5" fmla="*/ 172 h 369"/>
              <a:gd name="T6" fmla="*/ 198 w 369"/>
              <a:gd name="T7" fmla="*/ 8 h 369"/>
              <a:gd name="T8" fmla="*/ 362 w 369"/>
              <a:gd name="T9" fmla="*/ 198 h 369"/>
            </a:gdLst>
            <a:ahLst/>
            <a:cxnLst>
              <a:cxn ang="0">
                <a:pos x="T0" y="T1"/>
              </a:cxn>
              <a:cxn ang="0">
                <a:pos x="T2" y="T3"/>
              </a:cxn>
              <a:cxn ang="0">
                <a:pos x="T4" y="T5"/>
              </a:cxn>
              <a:cxn ang="0">
                <a:pos x="T6" y="T7"/>
              </a:cxn>
              <a:cxn ang="0">
                <a:pos x="T8" y="T9"/>
              </a:cxn>
            </a:cxnLst>
            <a:rect l="0" t="0" r="r" b="b"/>
            <a:pathLst>
              <a:path w="369" h="369">
                <a:moveTo>
                  <a:pt x="362" y="198"/>
                </a:moveTo>
                <a:cubicBezTo>
                  <a:pt x="355" y="296"/>
                  <a:pt x="269" y="369"/>
                  <a:pt x="172" y="362"/>
                </a:cubicBezTo>
                <a:cubicBezTo>
                  <a:pt x="74" y="355"/>
                  <a:pt x="0" y="270"/>
                  <a:pt x="8" y="172"/>
                </a:cubicBezTo>
                <a:cubicBezTo>
                  <a:pt x="15" y="74"/>
                  <a:pt x="100" y="0"/>
                  <a:pt x="198" y="8"/>
                </a:cubicBezTo>
                <a:cubicBezTo>
                  <a:pt x="296" y="15"/>
                  <a:pt x="369" y="100"/>
                  <a:pt x="362" y="198"/>
                </a:cubicBezTo>
              </a:path>
            </a:pathLst>
          </a:custGeom>
          <a:solidFill>
            <a:schemeClr val="tx2">
              <a:lumMod val="75000"/>
            </a:schemeClr>
          </a:solidFill>
          <a:ln>
            <a:noFill/>
          </a:ln>
        </p:spPr>
        <p:txBody>
          <a:bodyPr anchor="ctr"/>
          <a:lstStyle/>
          <a:p>
            <a:pPr algn="ctr">
              <a:lnSpc>
                <a:spcPct val="120000"/>
              </a:lnSpc>
            </a:pPr>
            <a:endParaRPr/>
          </a:p>
        </p:txBody>
      </p:sp>
      <p:sp>
        <p:nvSpPr>
          <p:cNvPr id="32" name="i$ḷïḑè"/>
          <p:cNvSpPr/>
          <p:nvPr/>
        </p:nvSpPr>
        <p:spPr bwMode="auto">
          <a:xfrm>
            <a:off x="8604673" y="3383780"/>
            <a:ext cx="566310" cy="566310"/>
          </a:xfrm>
          <a:custGeom>
            <a:avLst/>
            <a:gdLst>
              <a:gd name="T0" fmla="*/ 268 w 274"/>
              <a:gd name="T1" fmla="*/ 147 h 274"/>
              <a:gd name="T2" fmla="*/ 127 w 274"/>
              <a:gd name="T3" fmla="*/ 268 h 274"/>
              <a:gd name="T4" fmla="*/ 5 w 274"/>
              <a:gd name="T5" fmla="*/ 127 h 274"/>
              <a:gd name="T6" fmla="*/ 147 w 274"/>
              <a:gd name="T7" fmla="*/ 5 h 274"/>
              <a:gd name="T8" fmla="*/ 268 w 274"/>
              <a:gd name="T9" fmla="*/ 147 h 274"/>
            </a:gdLst>
            <a:ahLst/>
            <a:cxnLst>
              <a:cxn ang="0">
                <a:pos x="T0" y="T1"/>
              </a:cxn>
              <a:cxn ang="0">
                <a:pos x="T2" y="T3"/>
              </a:cxn>
              <a:cxn ang="0">
                <a:pos x="T4" y="T5"/>
              </a:cxn>
              <a:cxn ang="0">
                <a:pos x="T6" y="T7"/>
              </a:cxn>
              <a:cxn ang="0">
                <a:pos x="T8" y="T9"/>
              </a:cxn>
            </a:cxnLst>
            <a:rect l="0" t="0" r="r" b="b"/>
            <a:pathLst>
              <a:path w="274" h="274">
                <a:moveTo>
                  <a:pt x="268" y="147"/>
                </a:moveTo>
                <a:cubicBezTo>
                  <a:pt x="263" y="219"/>
                  <a:pt x="200" y="274"/>
                  <a:pt x="127" y="268"/>
                </a:cubicBezTo>
                <a:cubicBezTo>
                  <a:pt x="54" y="263"/>
                  <a:pt x="0" y="200"/>
                  <a:pt x="5" y="127"/>
                </a:cubicBezTo>
                <a:cubicBezTo>
                  <a:pt x="11" y="54"/>
                  <a:pt x="74" y="0"/>
                  <a:pt x="147" y="5"/>
                </a:cubicBezTo>
                <a:cubicBezTo>
                  <a:pt x="219" y="11"/>
                  <a:pt x="274" y="74"/>
                  <a:pt x="268" y="147"/>
                </a:cubicBezTo>
              </a:path>
            </a:pathLst>
          </a:custGeom>
          <a:solidFill>
            <a:schemeClr val="tx2">
              <a:lumMod val="40000"/>
              <a:lumOff val="60000"/>
            </a:schemeClr>
          </a:solidFill>
          <a:ln>
            <a:noFill/>
          </a:ln>
        </p:spPr>
        <p:txBody>
          <a:bodyPr anchor="ctr"/>
          <a:lstStyle/>
          <a:p>
            <a:pPr algn="ctr">
              <a:lnSpc>
                <a:spcPct val="120000"/>
              </a:lnSpc>
            </a:pPr>
            <a:endParaRPr/>
          </a:p>
        </p:txBody>
      </p:sp>
      <p:sp>
        <p:nvSpPr>
          <p:cNvPr id="33" name="íSľiḑé"/>
          <p:cNvSpPr/>
          <p:nvPr/>
        </p:nvSpPr>
        <p:spPr bwMode="auto">
          <a:xfrm>
            <a:off x="8644000" y="3424855"/>
            <a:ext cx="485034" cy="483287"/>
          </a:xfrm>
          <a:custGeom>
            <a:avLst/>
            <a:gdLst>
              <a:gd name="T0" fmla="*/ 231 w 235"/>
              <a:gd name="T1" fmla="*/ 125 h 234"/>
              <a:gd name="T2" fmla="*/ 109 w 235"/>
              <a:gd name="T3" fmla="*/ 230 h 234"/>
              <a:gd name="T4" fmla="*/ 5 w 235"/>
              <a:gd name="T5" fmla="*/ 108 h 234"/>
              <a:gd name="T6" fmla="*/ 126 w 235"/>
              <a:gd name="T7" fmla="*/ 4 h 234"/>
              <a:gd name="T8" fmla="*/ 231 w 235"/>
              <a:gd name="T9" fmla="*/ 125 h 234"/>
            </a:gdLst>
            <a:ahLst/>
            <a:cxnLst>
              <a:cxn ang="0">
                <a:pos x="T0" y="T1"/>
              </a:cxn>
              <a:cxn ang="0">
                <a:pos x="T2" y="T3"/>
              </a:cxn>
              <a:cxn ang="0">
                <a:pos x="T4" y="T5"/>
              </a:cxn>
              <a:cxn ang="0">
                <a:pos x="T6" y="T7"/>
              </a:cxn>
              <a:cxn ang="0">
                <a:pos x="T8" y="T9"/>
              </a:cxn>
            </a:cxnLst>
            <a:rect l="0" t="0" r="r" b="b"/>
            <a:pathLst>
              <a:path w="235" h="234">
                <a:moveTo>
                  <a:pt x="231" y="125"/>
                </a:moveTo>
                <a:cubicBezTo>
                  <a:pt x="226" y="188"/>
                  <a:pt x="172" y="234"/>
                  <a:pt x="109" y="230"/>
                </a:cubicBezTo>
                <a:cubicBezTo>
                  <a:pt x="47" y="225"/>
                  <a:pt x="0" y="171"/>
                  <a:pt x="5" y="108"/>
                </a:cubicBezTo>
                <a:cubicBezTo>
                  <a:pt x="10" y="46"/>
                  <a:pt x="64" y="0"/>
                  <a:pt x="126" y="4"/>
                </a:cubicBezTo>
                <a:cubicBezTo>
                  <a:pt x="189" y="9"/>
                  <a:pt x="235" y="63"/>
                  <a:pt x="231" y="125"/>
                </a:cubicBezTo>
              </a:path>
            </a:pathLst>
          </a:custGeom>
          <a:solidFill>
            <a:schemeClr val="tx2">
              <a:lumMod val="60000"/>
              <a:lumOff val="40000"/>
            </a:schemeClr>
          </a:solidFill>
          <a:ln>
            <a:noFill/>
          </a:ln>
        </p:spPr>
        <p:txBody>
          <a:bodyPr anchor="ctr"/>
          <a:lstStyle/>
          <a:p>
            <a:pPr algn="ctr">
              <a:lnSpc>
                <a:spcPct val="120000"/>
              </a:lnSpc>
            </a:pPr>
            <a:endParaRPr/>
          </a:p>
        </p:txBody>
      </p:sp>
      <p:sp>
        <p:nvSpPr>
          <p:cNvPr id="34" name="ïṣḷïḋê"/>
          <p:cNvSpPr/>
          <p:nvPr/>
        </p:nvSpPr>
        <p:spPr bwMode="auto">
          <a:xfrm>
            <a:off x="8796939" y="3576045"/>
            <a:ext cx="181778" cy="181778"/>
          </a:xfrm>
          <a:custGeom>
            <a:avLst/>
            <a:gdLst>
              <a:gd name="T0" fmla="*/ 86 w 88"/>
              <a:gd name="T1" fmla="*/ 47 h 88"/>
              <a:gd name="T2" fmla="*/ 41 w 88"/>
              <a:gd name="T3" fmla="*/ 86 h 88"/>
              <a:gd name="T4" fmla="*/ 2 w 88"/>
              <a:gd name="T5" fmla="*/ 41 h 88"/>
              <a:gd name="T6" fmla="*/ 47 w 88"/>
              <a:gd name="T7" fmla="*/ 2 h 88"/>
              <a:gd name="T8" fmla="*/ 86 w 88"/>
              <a:gd name="T9" fmla="*/ 47 h 88"/>
            </a:gdLst>
            <a:ahLst/>
            <a:cxnLst>
              <a:cxn ang="0">
                <a:pos x="T0" y="T1"/>
              </a:cxn>
              <a:cxn ang="0">
                <a:pos x="T2" y="T3"/>
              </a:cxn>
              <a:cxn ang="0">
                <a:pos x="T4" y="T5"/>
              </a:cxn>
              <a:cxn ang="0">
                <a:pos x="T6" y="T7"/>
              </a:cxn>
              <a:cxn ang="0">
                <a:pos x="T8" y="T9"/>
              </a:cxn>
            </a:cxnLst>
            <a:rect l="0" t="0" r="r" b="b"/>
            <a:pathLst>
              <a:path w="88" h="88">
                <a:moveTo>
                  <a:pt x="86" y="47"/>
                </a:moveTo>
                <a:cubicBezTo>
                  <a:pt x="84" y="70"/>
                  <a:pt x="64" y="88"/>
                  <a:pt x="41" y="86"/>
                </a:cubicBezTo>
                <a:cubicBezTo>
                  <a:pt x="17" y="84"/>
                  <a:pt x="0" y="64"/>
                  <a:pt x="2" y="41"/>
                </a:cubicBezTo>
                <a:cubicBezTo>
                  <a:pt x="3" y="17"/>
                  <a:pt x="24" y="0"/>
                  <a:pt x="47" y="2"/>
                </a:cubicBezTo>
                <a:cubicBezTo>
                  <a:pt x="70" y="3"/>
                  <a:pt x="88" y="24"/>
                  <a:pt x="86" y="47"/>
                </a:cubicBezTo>
              </a:path>
            </a:pathLst>
          </a:custGeom>
          <a:solidFill>
            <a:schemeClr val="tx2">
              <a:lumMod val="20000"/>
              <a:lumOff val="80000"/>
            </a:schemeClr>
          </a:solidFill>
          <a:ln>
            <a:noFill/>
          </a:ln>
        </p:spPr>
        <p:txBody>
          <a:bodyPr anchor="ctr"/>
          <a:lstStyle/>
          <a:p>
            <a:pPr algn="ctr">
              <a:lnSpc>
                <a:spcPct val="120000"/>
              </a:lnSpc>
            </a:pPr>
            <a:endParaRPr/>
          </a:p>
        </p:txBody>
      </p:sp>
      <p:sp>
        <p:nvSpPr>
          <p:cNvPr id="35" name="iŝ1iḑé"/>
          <p:cNvSpPr/>
          <p:nvPr/>
        </p:nvSpPr>
        <p:spPr bwMode="auto">
          <a:xfrm>
            <a:off x="8671092" y="3433594"/>
            <a:ext cx="257811" cy="263929"/>
          </a:xfrm>
          <a:custGeom>
            <a:avLst/>
            <a:gdLst>
              <a:gd name="T0" fmla="*/ 0 w 295"/>
              <a:gd name="T1" fmla="*/ 59 h 302"/>
              <a:gd name="T2" fmla="*/ 231 w 295"/>
              <a:gd name="T3" fmla="*/ 302 h 302"/>
              <a:gd name="T4" fmla="*/ 295 w 295"/>
              <a:gd name="T5" fmla="*/ 248 h 302"/>
              <a:gd name="T6" fmla="*/ 71 w 295"/>
              <a:gd name="T7" fmla="*/ 0 h 302"/>
              <a:gd name="T8" fmla="*/ 0 w 295"/>
              <a:gd name="T9" fmla="*/ 59 h 302"/>
            </a:gdLst>
            <a:ahLst/>
            <a:cxnLst>
              <a:cxn ang="0">
                <a:pos x="T0" y="T1"/>
              </a:cxn>
              <a:cxn ang="0">
                <a:pos x="T2" y="T3"/>
              </a:cxn>
              <a:cxn ang="0">
                <a:pos x="T4" y="T5"/>
              </a:cxn>
              <a:cxn ang="0">
                <a:pos x="T6" y="T7"/>
              </a:cxn>
              <a:cxn ang="0">
                <a:pos x="T8" y="T9"/>
              </a:cxn>
            </a:cxnLst>
            <a:rect l="0" t="0" r="r" b="b"/>
            <a:pathLst>
              <a:path w="295" h="302">
                <a:moveTo>
                  <a:pt x="0" y="59"/>
                </a:moveTo>
                <a:lnTo>
                  <a:pt x="231" y="302"/>
                </a:lnTo>
                <a:lnTo>
                  <a:pt x="295" y="248"/>
                </a:lnTo>
                <a:lnTo>
                  <a:pt x="71" y="0"/>
                </a:lnTo>
                <a:lnTo>
                  <a:pt x="0" y="59"/>
                </a:lnTo>
                <a:close/>
              </a:path>
            </a:pathLst>
          </a:custGeom>
          <a:solidFill>
            <a:schemeClr val="tx2">
              <a:lumMod val="20000"/>
              <a:lumOff val="80000"/>
            </a:schemeClr>
          </a:solidFill>
          <a:ln>
            <a:noFill/>
          </a:ln>
        </p:spPr>
        <p:txBody>
          <a:bodyPr anchor="ctr"/>
          <a:lstStyle/>
          <a:p>
            <a:pPr algn="ctr">
              <a:lnSpc>
                <a:spcPct val="120000"/>
              </a:lnSpc>
            </a:pPr>
            <a:endParaRPr/>
          </a:p>
        </p:txBody>
      </p:sp>
      <p:sp>
        <p:nvSpPr>
          <p:cNvPr id="36" name="îšḻíḑê"/>
          <p:cNvSpPr/>
          <p:nvPr/>
        </p:nvSpPr>
        <p:spPr bwMode="auto">
          <a:xfrm>
            <a:off x="8836266" y="3615372"/>
            <a:ext cx="103125" cy="103125"/>
          </a:xfrm>
          <a:custGeom>
            <a:avLst/>
            <a:gdLst>
              <a:gd name="T0" fmla="*/ 49 w 50"/>
              <a:gd name="T1" fmla="*/ 27 h 50"/>
              <a:gd name="T2" fmla="*/ 23 w 50"/>
              <a:gd name="T3" fmla="*/ 49 h 50"/>
              <a:gd name="T4" fmla="*/ 1 w 50"/>
              <a:gd name="T5" fmla="*/ 23 h 50"/>
              <a:gd name="T6" fmla="*/ 27 w 50"/>
              <a:gd name="T7" fmla="*/ 1 h 50"/>
              <a:gd name="T8" fmla="*/ 49 w 50"/>
              <a:gd name="T9" fmla="*/ 27 h 50"/>
            </a:gdLst>
            <a:ahLst/>
            <a:cxnLst>
              <a:cxn ang="0">
                <a:pos x="T0" y="T1"/>
              </a:cxn>
              <a:cxn ang="0">
                <a:pos x="T2" y="T3"/>
              </a:cxn>
              <a:cxn ang="0">
                <a:pos x="T4" y="T5"/>
              </a:cxn>
              <a:cxn ang="0">
                <a:pos x="T6" y="T7"/>
              </a:cxn>
              <a:cxn ang="0">
                <a:pos x="T8" y="T9"/>
              </a:cxn>
            </a:cxnLst>
            <a:rect l="0" t="0" r="r" b="b"/>
            <a:pathLst>
              <a:path w="50" h="50">
                <a:moveTo>
                  <a:pt x="49" y="27"/>
                </a:moveTo>
                <a:cubicBezTo>
                  <a:pt x="48" y="40"/>
                  <a:pt x="36" y="50"/>
                  <a:pt x="23" y="49"/>
                </a:cubicBezTo>
                <a:cubicBezTo>
                  <a:pt x="10" y="48"/>
                  <a:pt x="0" y="36"/>
                  <a:pt x="1" y="23"/>
                </a:cubicBezTo>
                <a:cubicBezTo>
                  <a:pt x="2" y="10"/>
                  <a:pt x="13" y="0"/>
                  <a:pt x="27" y="1"/>
                </a:cubicBezTo>
                <a:cubicBezTo>
                  <a:pt x="40" y="2"/>
                  <a:pt x="50" y="13"/>
                  <a:pt x="49" y="27"/>
                </a:cubicBezTo>
              </a:path>
            </a:pathLst>
          </a:custGeom>
          <a:solidFill>
            <a:schemeClr val="tx2">
              <a:lumMod val="40000"/>
              <a:lumOff val="60000"/>
            </a:schemeClr>
          </a:solidFill>
          <a:ln>
            <a:noFill/>
          </a:ln>
        </p:spPr>
        <p:txBody>
          <a:bodyPr anchor="ctr"/>
          <a:lstStyle/>
          <a:p>
            <a:pPr algn="ctr">
              <a:lnSpc>
                <a:spcPct val="120000"/>
              </a:lnSpc>
            </a:pPr>
            <a:endParaRPr/>
          </a:p>
        </p:txBody>
      </p:sp>
      <p:sp>
        <p:nvSpPr>
          <p:cNvPr id="37" name="íšḻiḓé"/>
          <p:cNvSpPr/>
          <p:nvPr/>
        </p:nvSpPr>
        <p:spPr bwMode="auto">
          <a:xfrm>
            <a:off x="9910333" y="2270386"/>
            <a:ext cx="760324" cy="762071"/>
          </a:xfrm>
          <a:custGeom>
            <a:avLst/>
            <a:gdLst>
              <a:gd name="T0" fmla="*/ 361 w 368"/>
              <a:gd name="T1" fmla="*/ 198 h 369"/>
              <a:gd name="T2" fmla="*/ 171 w 368"/>
              <a:gd name="T3" fmla="*/ 362 h 369"/>
              <a:gd name="T4" fmla="*/ 7 w 368"/>
              <a:gd name="T5" fmla="*/ 171 h 369"/>
              <a:gd name="T6" fmla="*/ 197 w 368"/>
              <a:gd name="T7" fmla="*/ 7 h 369"/>
              <a:gd name="T8" fmla="*/ 361 w 368"/>
              <a:gd name="T9" fmla="*/ 198 h 369"/>
            </a:gdLst>
            <a:ahLst/>
            <a:cxnLst>
              <a:cxn ang="0">
                <a:pos x="T0" y="T1"/>
              </a:cxn>
              <a:cxn ang="0">
                <a:pos x="T2" y="T3"/>
              </a:cxn>
              <a:cxn ang="0">
                <a:pos x="T4" y="T5"/>
              </a:cxn>
              <a:cxn ang="0">
                <a:pos x="T6" y="T7"/>
              </a:cxn>
              <a:cxn ang="0">
                <a:pos x="T8" y="T9"/>
              </a:cxn>
            </a:cxnLst>
            <a:rect l="0" t="0" r="r" b="b"/>
            <a:pathLst>
              <a:path w="368" h="369">
                <a:moveTo>
                  <a:pt x="361" y="198"/>
                </a:moveTo>
                <a:cubicBezTo>
                  <a:pt x="354" y="295"/>
                  <a:pt x="269" y="369"/>
                  <a:pt x="171" y="362"/>
                </a:cubicBezTo>
                <a:cubicBezTo>
                  <a:pt x="73" y="354"/>
                  <a:pt x="0" y="269"/>
                  <a:pt x="7" y="171"/>
                </a:cubicBezTo>
                <a:cubicBezTo>
                  <a:pt x="14" y="73"/>
                  <a:pt x="99" y="0"/>
                  <a:pt x="197" y="7"/>
                </a:cubicBezTo>
                <a:cubicBezTo>
                  <a:pt x="295" y="15"/>
                  <a:pt x="368" y="100"/>
                  <a:pt x="361" y="198"/>
                </a:cubicBezTo>
              </a:path>
            </a:pathLst>
          </a:custGeom>
          <a:solidFill>
            <a:schemeClr val="tx2">
              <a:lumMod val="75000"/>
            </a:schemeClr>
          </a:solidFill>
          <a:ln>
            <a:noFill/>
          </a:ln>
        </p:spPr>
        <p:txBody>
          <a:bodyPr anchor="ctr"/>
          <a:lstStyle/>
          <a:p>
            <a:pPr algn="ctr">
              <a:lnSpc>
                <a:spcPct val="120000"/>
              </a:lnSpc>
            </a:pPr>
            <a:endParaRPr/>
          </a:p>
        </p:txBody>
      </p:sp>
      <p:sp>
        <p:nvSpPr>
          <p:cNvPr id="38" name="ïs1iḋê"/>
          <p:cNvSpPr/>
          <p:nvPr/>
        </p:nvSpPr>
        <p:spPr bwMode="auto">
          <a:xfrm>
            <a:off x="10007340" y="2367393"/>
            <a:ext cx="566310" cy="566310"/>
          </a:xfrm>
          <a:custGeom>
            <a:avLst/>
            <a:gdLst>
              <a:gd name="T0" fmla="*/ 269 w 274"/>
              <a:gd name="T1" fmla="*/ 147 h 274"/>
              <a:gd name="T2" fmla="*/ 127 w 274"/>
              <a:gd name="T3" fmla="*/ 269 h 274"/>
              <a:gd name="T4" fmla="*/ 6 w 274"/>
              <a:gd name="T5" fmla="*/ 128 h 274"/>
              <a:gd name="T6" fmla="*/ 147 w 274"/>
              <a:gd name="T7" fmla="*/ 6 h 274"/>
              <a:gd name="T8" fmla="*/ 269 w 274"/>
              <a:gd name="T9" fmla="*/ 147 h 274"/>
            </a:gdLst>
            <a:ahLst/>
            <a:cxnLst>
              <a:cxn ang="0">
                <a:pos x="T0" y="T1"/>
              </a:cxn>
              <a:cxn ang="0">
                <a:pos x="T2" y="T3"/>
              </a:cxn>
              <a:cxn ang="0">
                <a:pos x="T4" y="T5"/>
              </a:cxn>
              <a:cxn ang="0">
                <a:pos x="T6" y="T7"/>
              </a:cxn>
              <a:cxn ang="0">
                <a:pos x="T8" y="T9"/>
              </a:cxn>
            </a:cxnLst>
            <a:rect l="0" t="0" r="r" b="b"/>
            <a:pathLst>
              <a:path w="274" h="274">
                <a:moveTo>
                  <a:pt x="269" y="147"/>
                </a:moveTo>
                <a:cubicBezTo>
                  <a:pt x="263" y="220"/>
                  <a:pt x="200" y="274"/>
                  <a:pt x="127" y="269"/>
                </a:cubicBezTo>
                <a:cubicBezTo>
                  <a:pt x="55" y="263"/>
                  <a:pt x="0" y="200"/>
                  <a:pt x="6" y="128"/>
                </a:cubicBezTo>
                <a:cubicBezTo>
                  <a:pt x="11" y="55"/>
                  <a:pt x="74" y="0"/>
                  <a:pt x="147" y="6"/>
                </a:cubicBezTo>
                <a:cubicBezTo>
                  <a:pt x="219" y="11"/>
                  <a:pt x="274" y="75"/>
                  <a:pt x="269" y="147"/>
                </a:cubicBezTo>
              </a:path>
            </a:pathLst>
          </a:custGeom>
          <a:solidFill>
            <a:schemeClr val="tx2">
              <a:lumMod val="40000"/>
              <a:lumOff val="60000"/>
            </a:schemeClr>
          </a:solidFill>
          <a:ln>
            <a:noFill/>
          </a:ln>
        </p:spPr>
        <p:txBody>
          <a:bodyPr anchor="ctr"/>
          <a:lstStyle/>
          <a:p>
            <a:pPr algn="ctr">
              <a:lnSpc>
                <a:spcPct val="120000"/>
              </a:lnSpc>
            </a:pPr>
            <a:endParaRPr/>
          </a:p>
        </p:txBody>
      </p:sp>
      <p:sp>
        <p:nvSpPr>
          <p:cNvPr id="39" name="ïş1iďè"/>
          <p:cNvSpPr/>
          <p:nvPr/>
        </p:nvSpPr>
        <p:spPr bwMode="auto">
          <a:xfrm>
            <a:off x="10049289" y="2408467"/>
            <a:ext cx="483286" cy="485908"/>
          </a:xfrm>
          <a:custGeom>
            <a:avLst/>
            <a:gdLst>
              <a:gd name="T0" fmla="*/ 230 w 234"/>
              <a:gd name="T1" fmla="*/ 126 h 235"/>
              <a:gd name="T2" fmla="*/ 109 w 234"/>
              <a:gd name="T3" fmla="*/ 230 h 235"/>
              <a:gd name="T4" fmla="*/ 4 w 234"/>
              <a:gd name="T5" fmla="*/ 109 h 235"/>
              <a:gd name="T6" fmla="*/ 125 w 234"/>
              <a:gd name="T7" fmla="*/ 5 h 235"/>
              <a:gd name="T8" fmla="*/ 230 w 234"/>
              <a:gd name="T9" fmla="*/ 126 h 235"/>
            </a:gdLst>
            <a:ahLst/>
            <a:cxnLst>
              <a:cxn ang="0">
                <a:pos x="T0" y="T1"/>
              </a:cxn>
              <a:cxn ang="0">
                <a:pos x="T2" y="T3"/>
              </a:cxn>
              <a:cxn ang="0">
                <a:pos x="T4" y="T5"/>
              </a:cxn>
              <a:cxn ang="0">
                <a:pos x="T6" y="T7"/>
              </a:cxn>
              <a:cxn ang="0">
                <a:pos x="T8" y="T9"/>
              </a:cxn>
            </a:cxnLst>
            <a:rect l="0" t="0" r="r" b="b"/>
            <a:pathLst>
              <a:path w="234" h="235">
                <a:moveTo>
                  <a:pt x="230" y="126"/>
                </a:moveTo>
                <a:cubicBezTo>
                  <a:pt x="225" y="188"/>
                  <a:pt x="171" y="235"/>
                  <a:pt x="109" y="230"/>
                </a:cubicBezTo>
                <a:cubicBezTo>
                  <a:pt x="46" y="225"/>
                  <a:pt x="0" y="171"/>
                  <a:pt x="4" y="109"/>
                </a:cubicBezTo>
                <a:cubicBezTo>
                  <a:pt x="9" y="47"/>
                  <a:pt x="63" y="0"/>
                  <a:pt x="125" y="5"/>
                </a:cubicBezTo>
                <a:cubicBezTo>
                  <a:pt x="188" y="9"/>
                  <a:pt x="234" y="64"/>
                  <a:pt x="230" y="126"/>
                </a:cubicBezTo>
              </a:path>
            </a:pathLst>
          </a:custGeom>
          <a:solidFill>
            <a:schemeClr val="tx2">
              <a:lumMod val="60000"/>
              <a:lumOff val="40000"/>
            </a:schemeClr>
          </a:solidFill>
          <a:ln>
            <a:noFill/>
          </a:ln>
        </p:spPr>
        <p:txBody>
          <a:bodyPr anchor="ctr"/>
          <a:lstStyle/>
          <a:p>
            <a:pPr algn="ctr">
              <a:lnSpc>
                <a:spcPct val="120000"/>
              </a:lnSpc>
            </a:pPr>
            <a:endParaRPr/>
          </a:p>
        </p:txBody>
      </p:sp>
      <p:sp>
        <p:nvSpPr>
          <p:cNvPr id="40" name="išlïḍe"/>
          <p:cNvSpPr/>
          <p:nvPr/>
        </p:nvSpPr>
        <p:spPr bwMode="auto">
          <a:xfrm>
            <a:off x="10199605" y="2559659"/>
            <a:ext cx="181778" cy="181778"/>
          </a:xfrm>
          <a:custGeom>
            <a:avLst/>
            <a:gdLst>
              <a:gd name="T0" fmla="*/ 86 w 88"/>
              <a:gd name="T1" fmla="*/ 48 h 88"/>
              <a:gd name="T2" fmla="*/ 41 w 88"/>
              <a:gd name="T3" fmla="*/ 87 h 88"/>
              <a:gd name="T4" fmla="*/ 2 w 88"/>
              <a:gd name="T5" fmla="*/ 41 h 88"/>
              <a:gd name="T6" fmla="*/ 47 w 88"/>
              <a:gd name="T7" fmla="*/ 2 h 88"/>
              <a:gd name="T8" fmla="*/ 86 w 88"/>
              <a:gd name="T9" fmla="*/ 48 h 88"/>
            </a:gdLst>
            <a:ahLst/>
            <a:cxnLst>
              <a:cxn ang="0">
                <a:pos x="T0" y="T1"/>
              </a:cxn>
              <a:cxn ang="0">
                <a:pos x="T2" y="T3"/>
              </a:cxn>
              <a:cxn ang="0">
                <a:pos x="T4" y="T5"/>
              </a:cxn>
              <a:cxn ang="0">
                <a:pos x="T6" y="T7"/>
              </a:cxn>
              <a:cxn ang="0">
                <a:pos x="T8" y="T9"/>
              </a:cxn>
            </a:cxnLst>
            <a:rect l="0" t="0" r="r" b="b"/>
            <a:pathLst>
              <a:path w="88" h="88">
                <a:moveTo>
                  <a:pt x="86" y="48"/>
                </a:moveTo>
                <a:cubicBezTo>
                  <a:pt x="85" y="71"/>
                  <a:pt x="64" y="88"/>
                  <a:pt x="41" y="87"/>
                </a:cubicBezTo>
                <a:cubicBezTo>
                  <a:pt x="18" y="85"/>
                  <a:pt x="0" y="65"/>
                  <a:pt x="2" y="41"/>
                </a:cubicBezTo>
                <a:cubicBezTo>
                  <a:pt x="3" y="18"/>
                  <a:pt x="24" y="0"/>
                  <a:pt x="47" y="2"/>
                </a:cubicBezTo>
                <a:cubicBezTo>
                  <a:pt x="71" y="4"/>
                  <a:pt x="88" y="24"/>
                  <a:pt x="86" y="48"/>
                </a:cubicBezTo>
              </a:path>
            </a:pathLst>
          </a:custGeom>
          <a:solidFill>
            <a:schemeClr val="tx2">
              <a:lumMod val="20000"/>
              <a:lumOff val="80000"/>
            </a:schemeClr>
          </a:solidFill>
          <a:ln>
            <a:noFill/>
          </a:ln>
        </p:spPr>
        <p:txBody>
          <a:bodyPr anchor="ctr"/>
          <a:lstStyle/>
          <a:p>
            <a:pPr algn="ctr">
              <a:lnSpc>
                <a:spcPct val="120000"/>
              </a:lnSpc>
            </a:pPr>
            <a:endParaRPr/>
          </a:p>
        </p:txBody>
      </p:sp>
      <p:sp>
        <p:nvSpPr>
          <p:cNvPr id="41" name="íşḷidê"/>
          <p:cNvSpPr/>
          <p:nvPr/>
        </p:nvSpPr>
        <p:spPr bwMode="auto">
          <a:xfrm>
            <a:off x="10075506" y="2418954"/>
            <a:ext cx="256063" cy="263929"/>
          </a:xfrm>
          <a:custGeom>
            <a:avLst/>
            <a:gdLst>
              <a:gd name="T0" fmla="*/ 0 w 293"/>
              <a:gd name="T1" fmla="*/ 59 h 302"/>
              <a:gd name="T2" fmla="*/ 230 w 293"/>
              <a:gd name="T3" fmla="*/ 302 h 302"/>
              <a:gd name="T4" fmla="*/ 293 w 293"/>
              <a:gd name="T5" fmla="*/ 248 h 302"/>
              <a:gd name="T6" fmla="*/ 71 w 293"/>
              <a:gd name="T7" fmla="*/ 0 h 302"/>
              <a:gd name="T8" fmla="*/ 0 w 293"/>
              <a:gd name="T9" fmla="*/ 59 h 302"/>
            </a:gdLst>
            <a:ahLst/>
            <a:cxnLst>
              <a:cxn ang="0">
                <a:pos x="T0" y="T1"/>
              </a:cxn>
              <a:cxn ang="0">
                <a:pos x="T2" y="T3"/>
              </a:cxn>
              <a:cxn ang="0">
                <a:pos x="T4" y="T5"/>
              </a:cxn>
              <a:cxn ang="0">
                <a:pos x="T6" y="T7"/>
              </a:cxn>
              <a:cxn ang="0">
                <a:pos x="T8" y="T9"/>
              </a:cxn>
            </a:cxnLst>
            <a:rect l="0" t="0" r="r" b="b"/>
            <a:pathLst>
              <a:path w="293" h="302">
                <a:moveTo>
                  <a:pt x="0" y="59"/>
                </a:moveTo>
                <a:lnTo>
                  <a:pt x="230" y="302"/>
                </a:lnTo>
                <a:lnTo>
                  <a:pt x="293" y="248"/>
                </a:lnTo>
                <a:lnTo>
                  <a:pt x="71" y="0"/>
                </a:lnTo>
                <a:lnTo>
                  <a:pt x="0" y="59"/>
                </a:lnTo>
                <a:close/>
              </a:path>
            </a:pathLst>
          </a:custGeom>
          <a:solidFill>
            <a:schemeClr val="tx2">
              <a:lumMod val="20000"/>
              <a:lumOff val="80000"/>
            </a:schemeClr>
          </a:solidFill>
          <a:ln>
            <a:noFill/>
          </a:ln>
        </p:spPr>
        <p:txBody>
          <a:bodyPr anchor="ctr"/>
          <a:lstStyle/>
          <a:p>
            <a:pPr algn="ctr">
              <a:lnSpc>
                <a:spcPct val="120000"/>
              </a:lnSpc>
            </a:pPr>
            <a:endParaRPr/>
          </a:p>
        </p:txBody>
      </p:sp>
      <p:sp>
        <p:nvSpPr>
          <p:cNvPr id="42" name="íSľíḓê"/>
          <p:cNvSpPr/>
          <p:nvPr/>
        </p:nvSpPr>
        <p:spPr bwMode="auto">
          <a:xfrm>
            <a:off x="10238932" y="2598985"/>
            <a:ext cx="103125" cy="103125"/>
          </a:xfrm>
          <a:custGeom>
            <a:avLst/>
            <a:gdLst>
              <a:gd name="T0" fmla="*/ 49 w 50"/>
              <a:gd name="T1" fmla="*/ 27 h 50"/>
              <a:gd name="T2" fmla="*/ 23 w 50"/>
              <a:gd name="T3" fmla="*/ 49 h 50"/>
              <a:gd name="T4" fmla="*/ 1 w 50"/>
              <a:gd name="T5" fmla="*/ 24 h 50"/>
              <a:gd name="T6" fmla="*/ 27 w 50"/>
              <a:gd name="T7" fmla="*/ 1 h 50"/>
              <a:gd name="T8" fmla="*/ 49 w 50"/>
              <a:gd name="T9" fmla="*/ 27 h 50"/>
            </a:gdLst>
            <a:ahLst/>
            <a:cxnLst>
              <a:cxn ang="0">
                <a:pos x="T0" y="T1"/>
              </a:cxn>
              <a:cxn ang="0">
                <a:pos x="T2" y="T3"/>
              </a:cxn>
              <a:cxn ang="0">
                <a:pos x="T4" y="T5"/>
              </a:cxn>
              <a:cxn ang="0">
                <a:pos x="T6" y="T7"/>
              </a:cxn>
              <a:cxn ang="0">
                <a:pos x="T8" y="T9"/>
              </a:cxn>
            </a:cxnLst>
            <a:rect l="0" t="0" r="r" b="b"/>
            <a:pathLst>
              <a:path w="50" h="50">
                <a:moveTo>
                  <a:pt x="49" y="27"/>
                </a:moveTo>
                <a:cubicBezTo>
                  <a:pt x="48" y="40"/>
                  <a:pt x="37" y="50"/>
                  <a:pt x="23" y="49"/>
                </a:cubicBezTo>
                <a:cubicBezTo>
                  <a:pt x="10" y="48"/>
                  <a:pt x="0" y="37"/>
                  <a:pt x="1" y="24"/>
                </a:cubicBezTo>
                <a:cubicBezTo>
                  <a:pt x="2" y="10"/>
                  <a:pt x="13" y="0"/>
                  <a:pt x="27" y="1"/>
                </a:cubicBezTo>
                <a:cubicBezTo>
                  <a:pt x="40" y="2"/>
                  <a:pt x="50" y="14"/>
                  <a:pt x="49" y="27"/>
                </a:cubicBezTo>
              </a:path>
            </a:pathLst>
          </a:custGeom>
          <a:solidFill>
            <a:schemeClr val="tx2">
              <a:lumMod val="40000"/>
              <a:lumOff val="60000"/>
            </a:schemeClr>
          </a:solidFill>
          <a:ln>
            <a:noFill/>
          </a:ln>
        </p:spPr>
        <p:txBody>
          <a:bodyPr anchor="ctr"/>
          <a:lstStyle/>
          <a:p>
            <a:pPr algn="ctr">
              <a:lnSpc>
                <a:spcPct val="120000"/>
              </a:lnSpc>
            </a:pPr>
            <a:endParaRPr/>
          </a:p>
        </p:txBody>
      </p:sp>
      <p:sp>
        <p:nvSpPr>
          <p:cNvPr id="43" name="îšḷiďe"/>
          <p:cNvSpPr/>
          <p:nvPr/>
        </p:nvSpPr>
        <p:spPr bwMode="auto">
          <a:xfrm>
            <a:off x="8292679" y="2065885"/>
            <a:ext cx="1691939" cy="1433254"/>
          </a:xfrm>
          <a:custGeom>
            <a:avLst/>
            <a:gdLst>
              <a:gd name="T0" fmla="*/ 255 w 819"/>
              <a:gd name="T1" fmla="*/ 419 h 694"/>
              <a:gd name="T2" fmla="*/ 329 w 819"/>
              <a:gd name="T3" fmla="*/ 449 h 694"/>
              <a:gd name="T4" fmla="*/ 473 w 819"/>
              <a:gd name="T5" fmla="*/ 612 h 694"/>
              <a:gd name="T6" fmla="*/ 713 w 819"/>
              <a:gd name="T7" fmla="*/ 428 h 694"/>
              <a:gd name="T8" fmla="*/ 459 w 819"/>
              <a:gd name="T9" fmla="*/ 62 h 694"/>
              <a:gd name="T10" fmla="*/ 434 w 819"/>
              <a:gd name="T11" fmla="*/ 30 h 694"/>
              <a:gd name="T12" fmla="*/ 479 w 819"/>
              <a:gd name="T13" fmla="*/ 33 h 694"/>
              <a:gd name="T14" fmla="*/ 805 w 819"/>
              <a:gd name="T15" fmla="*/ 197 h 694"/>
              <a:gd name="T16" fmla="*/ 813 w 819"/>
              <a:gd name="T17" fmla="*/ 406 h 694"/>
              <a:gd name="T18" fmla="*/ 446 w 819"/>
              <a:gd name="T19" fmla="*/ 694 h 694"/>
              <a:gd name="T20" fmla="*/ 323 w 819"/>
              <a:gd name="T21" fmla="*/ 651 h 694"/>
              <a:gd name="T22" fmla="*/ 86 w 819"/>
              <a:gd name="T23" fmla="*/ 636 h 694"/>
              <a:gd name="T24" fmla="*/ 32 w 819"/>
              <a:gd name="T25" fmla="*/ 457 h 694"/>
              <a:gd name="T26" fmla="*/ 255 w 819"/>
              <a:gd name="T27" fmla="*/ 419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9" h="694">
                <a:moveTo>
                  <a:pt x="255" y="419"/>
                </a:moveTo>
                <a:cubicBezTo>
                  <a:pt x="255" y="419"/>
                  <a:pt x="305" y="428"/>
                  <a:pt x="329" y="449"/>
                </a:cubicBezTo>
                <a:cubicBezTo>
                  <a:pt x="353" y="470"/>
                  <a:pt x="463" y="606"/>
                  <a:pt x="473" y="612"/>
                </a:cubicBezTo>
                <a:cubicBezTo>
                  <a:pt x="484" y="617"/>
                  <a:pt x="691" y="463"/>
                  <a:pt x="713" y="428"/>
                </a:cubicBezTo>
                <a:cubicBezTo>
                  <a:pt x="735" y="393"/>
                  <a:pt x="724" y="117"/>
                  <a:pt x="459" y="62"/>
                </a:cubicBezTo>
                <a:cubicBezTo>
                  <a:pt x="459" y="62"/>
                  <a:pt x="427" y="59"/>
                  <a:pt x="434" y="30"/>
                </a:cubicBezTo>
                <a:cubicBezTo>
                  <a:pt x="442" y="0"/>
                  <a:pt x="479" y="33"/>
                  <a:pt x="479" y="33"/>
                </a:cubicBezTo>
                <a:cubicBezTo>
                  <a:pt x="479" y="33"/>
                  <a:pt x="676" y="54"/>
                  <a:pt x="805" y="197"/>
                </a:cubicBezTo>
                <a:cubicBezTo>
                  <a:pt x="805" y="197"/>
                  <a:pt x="819" y="389"/>
                  <a:pt x="813" y="406"/>
                </a:cubicBezTo>
                <a:cubicBezTo>
                  <a:pt x="807" y="422"/>
                  <a:pt x="516" y="648"/>
                  <a:pt x="446" y="694"/>
                </a:cubicBezTo>
                <a:cubicBezTo>
                  <a:pt x="446" y="694"/>
                  <a:pt x="387" y="644"/>
                  <a:pt x="323" y="651"/>
                </a:cubicBezTo>
                <a:cubicBezTo>
                  <a:pt x="260" y="658"/>
                  <a:pt x="106" y="654"/>
                  <a:pt x="86" y="636"/>
                </a:cubicBezTo>
                <a:cubicBezTo>
                  <a:pt x="65" y="617"/>
                  <a:pt x="0" y="513"/>
                  <a:pt x="32" y="457"/>
                </a:cubicBezTo>
                <a:cubicBezTo>
                  <a:pt x="64" y="401"/>
                  <a:pt x="255" y="419"/>
                  <a:pt x="255" y="419"/>
                </a:cubicBezTo>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44" name="ïSľiḍé"/>
          <p:cNvSpPr/>
          <p:nvPr/>
        </p:nvSpPr>
        <p:spPr bwMode="auto">
          <a:xfrm>
            <a:off x="8248982" y="2956426"/>
            <a:ext cx="857331" cy="825869"/>
          </a:xfrm>
          <a:custGeom>
            <a:avLst/>
            <a:gdLst>
              <a:gd name="T0" fmla="*/ 138 w 415"/>
              <a:gd name="T1" fmla="*/ 76 h 400"/>
              <a:gd name="T2" fmla="*/ 47 w 415"/>
              <a:gd name="T3" fmla="*/ 364 h 400"/>
              <a:gd name="T4" fmla="*/ 106 w 415"/>
              <a:gd name="T5" fmla="*/ 390 h 400"/>
              <a:gd name="T6" fmla="*/ 396 w 415"/>
              <a:gd name="T7" fmla="*/ 192 h 400"/>
              <a:gd name="T8" fmla="*/ 138 w 415"/>
              <a:gd name="T9" fmla="*/ 76 h 400"/>
            </a:gdLst>
            <a:ahLst/>
            <a:cxnLst>
              <a:cxn ang="0">
                <a:pos x="T0" y="T1"/>
              </a:cxn>
              <a:cxn ang="0">
                <a:pos x="T2" y="T3"/>
              </a:cxn>
              <a:cxn ang="0">
                <a:pos x="T4" y="T5"/>
              </a:cxn>
              <a:cxn ang="0">
                <a:pos x="T6" y="T7"/>
              </a:cxn>
              <a:cxn ang="0">
                <a:pos x="T8" y="T9"/>
              </a:cxn>
            </a:cxnLst>
            <a:rect l="0" t="0" r="r" b="b"/>
            <a:pathLst>
              <a:path w="415" h="400">
                <a:moveTo>
                  <a:pt x="138" y="76"/>
                </a:moveTo>
                <a:cubicBezTo>
                  <a:pt x="90" y="93"/>
                  <a:pt x="0" y="252"/>
                  <a:pt x="47" y="364"/>
                </a:cubicBezTo>
                <a:cubicBezTo>
                  <a:pt x="47" y="364"/>
                  <a:pt x="77" y="400"/>
                  <a:pt x="106" y="390"/>
                </a:cubicBezTo>
                <a:cubicBezTo>
                  <a:pt x="134" y="380"/>
                  <a:pt x="377" y="218"/>
                  <a:pt x="396" y="192"/>
                </a:cubicBezTo>
                <a:cubicBezTo>
                  <a:pt x="415" y="167"/>
                  <a:pt x="355" y="0"/>
                  <a:pt x="138" y="76"/>
                </a:cubicBezTo>
              </a:path>
            </a:pathLst>
          </a:custGeom>
          <a:solidFill>
            <a:schemeClr val="accent4">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45" name="îṩḻîḍé"/>
          <p:cNvSpPr/>
          <p:nvPr/>
        </p:nvSpPr>
        <p:spPr bwMode="auto">
          <a:xfrm>
            <a:off x="8123135" y="2862914"/>
            <a:ext cx="828490" cy="252567"/>
          </a:xfrm>
          <a:custGeom>
            <a:avLst/>
            <a:gdLst>
              <a:gd name="T0" fmla="*/ 384 w 401"/>
              <a:gd name="T1" fmla="*/ 15 h 122"/>
              <a:gd name="T2" fmla="*/ 119 w 401"/>
              <a:gd name="T3" fmla="*/ 17 h 122"/>
              <a:gd name="T4" fmla="*/ 15 w 401"/>
              <a:gd name="T5" fmla="*/ 29 h 122"/>
              <a:gd name="T6" fmla="*/ 111 w 401"/>
              <a:gd name="T7" fmla="*/ 114 h 122"/>
              <a:gd name="T8" fmla="*/ 380 w 401"/>
              <a:gd name="T9" fmla="*/ 72 h 122"/>
              <a:gd name="T10" fmla="*/ 384 w 401"/>
              <a:gd name="T11" fmla="*/ 15 h 122"/>
            </a:gdLst>
            <a:ahLst/>
            <a:cxnLst>
              <a:cxn ang="0">
                <a:pos x="T0" y="T1"/>
              </a:cxn>
              <a:cxn ang="0">
                <a:pos x="T2" y="T3"/>
              </a:cxn>
              <a:cxn ang="0">
                <a:pos x="T4" y="T5"/>
              </a:cxn>
              <a:cxn ang="0">
                <a:pos x="T6" y="T7"/>
              </a:cxn>
              <a:cxn ang="0">
                <a:pos x="T8" y="T9"/>
              </a:cxn>
              <a:cxn ang="0">
                <a:pos x="T10" y="T11"/>
              </a:cxn>
            </a:cxnLst>
            <a:rect l="0" t="0" r="r" b="b"/>
            <a:pathLst>
              <a:path w="401" h="122">
                <a:moveTo>
                  <a:pt x="384" y="15"/>
                </a:moveTo>
                <a:cubicBezTo>
                  <a:pt x="371" y="0"/>
                  <a:pt x="185" y="12"/>
                  <a:pt x="119" y="17"/>
                </a:cubicBezTo>
                <a:cubicBezTo>
                  <a:pt x="52" y="22"/>
                  <a:pt x="26" y="5"/>
                  <a:pt x="15" y="29"/>
                </a:cubicBezTo>
                <a:cubicBezTo>
                  <a:pt x="0" y="58"/>
                  <a:pt x="55" y="106"/>
                  <a:pt x="111" y="114"/>
                </a:cubicBezTo>
                <a:cubicBezTo>
                  <a:pt x="168" y="122"/>
                  <a:pt x="361" y="84"/>
                  <a:pt x="380" y="72"/>
                </a:cubicBezTo>
                <a:cubicBezTo>
                  <a:pt x="399" y="60"/>
                  <a:pt x="401" y="35"/>
                  <a:pt x="384" y="15"/>
                </a:cubicBezTo>
              </a:path>
            </a:pathLst>
          </a:custGeom>
          <a:solidFill>
            <a:schemeClr val="tx2">
              <a:lumMod val="75000"/>
            </a:schemeClr>
          </a:solidFill>
          <a:ln>
            <a:noFill/>
          </a:ln>
        </p:spPr>
        <p:txBody>
          <a:bodyPr anchor="ctr"/>
          <a:lstStyle/>
          <a:p>
            <a:pPr algn="ctr">
              <a:lnSpc>
                <a:spcPct val="120000"/>
              </a:lnSpc>
            </a:pPr>
            <a:endParaRPr/>
          </a:p>
        </p:txBody>
      </p:sp>
      <p:sp>
        <p:nvSpPr>
          <p:cNvPr id="46" name="îṥľïḑê"/>
          <p:cNvSpPr/>
          <p:nvPr/>
        </p:nvSpPr>
        <p:spPr bwMode="auto">
          <a:xfrm>
            <a:off x="9863141" y="2196102"/>
            <a:ext cx="679922" cy="700023"/>
          </a:xfrm>
          <a:custGeom>
            <a:avLst/>
            <a:gdLst>
              <a:gd name="T0" fmla="*/ 41 w 329"/>
              <a:gd name="T1" fmla="*/ 339 h 339"/>
              <a:gd name="T2" fmla="*/ 25 w 329"/>
              <a:gd name="T3" fmla="*/ 133 h 339"/>
              <a:gd name="T4" fmla="*/ 187 w 329"/>
              <a:gd name="T5" fmla="*/ 5 h 339"/>
              <a:gd name="T6" fmla="*/ 329 w 329"/>
              <a:gd name="T7" fmla="*/ 63 h 339"/>
              <a:gd name="T8" fmla="*/ 191 w 329"/>
              <a:gd name="T9" fmla="*/ 167 h 339"/>
              <a:gd name="T10" fmla="*/ 94 w 329"/>
              <a:gd name="T11" fmla="*/ 305 h 339"/>
              <a:gd name="T12" fmla="*/ 41 w 329"/>
              <a:gd name="T13" fmla="*/ 339 h 339"/>
            </a:gdLst>
            <a:ahLst/>
            <a:cxnLst>
              <a:cxn ang="0">
                <a:pos x="T0" y="T1"/>
              </a:cxn>
              <a:cxn ang="0">
                <a:pos x="T2" y="T3"/>
              </a:cxn>
              <a:cxn ang="0">
                <a:pos x="T4" y="T5"/>
              </a:cxn>
              <a:cxn ang="0">
                <a:pos x="T6" y="T7"/>
              </a:cxn>
              <a:cxn ang="0">
                <a:pos x="T8" y="T9"/>
              </a:cxn>
              <a:cxn ang="0">
                <a:pos x="T10" y="T11"/>
              </a:cxn>
              <a:cxn ang="0">
                <a:pos x="T12" y="T13"/>
              </a:cxn>
            </a:cxnLst>
            <a:rect l="0" t="0" r="r" b="b"/>
            <a:pathLst>
              <a:path w="329" h="339">
                <a:moveTo>
                  <a:pt x="41" y="339"/>
                </a:moveTo>
                <a:cubicBezTo>
                  <a:pt x="41" y="339"/>
                  <a:pt x="0" y="178"/>
                  <a:pt x="25" y="133"/>
                </a:cubicBezTo>
                <a:cubicBezTo>
                  <a:pt x="50" y="87"/>
                  <a:pt x="94" y="12"/>
                  <a:pt x="187" y="5"/>
                </a:cubicBezTo>
                <a:cubicBezTo>
                  <a:pt x="249" y="0"/>
                  <a:pt x="305" y="29"/>
                  <a:pt x="329" y="63"/>
                </a:cubicBezTo>
                <a:cubicBezTo>
                  <a:pt x="329" y="63"/>
                  <a:pt x="239" y="136"/>
                  <a:pt x="191" y="167"/>
                </a:cubicBezTo>
                <a:cubicBezTo>
                  <a:pt x="143" y="198"/>
                  <a:pt x="74" y="244"/>
                  <a:pt x="94" y="305"/>
                </a:cubicBezTo>
                <a:cubicBezTo>
                  <a:pt x="94" y="305"/>
                  <a:pt x="82" y="325"/>
                  <a:pt x="41" y="339"/>
                </a:cubicBezTo>
              </a:path>
            </a:pathLst>
          </a:custGeom>
          <a:solidFill>
            <a:schemeClr val="accent4">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47" name="ïš1iḓe"/>
          <p:cNvSpPr/>
          <p:nvPr/>
        </p:nvSpPr>
        <p:spPr bwMode="auto">
          <a:xfrm>
            <a:off x="9267990" y="3512248"/>
            <a:ext cx="74284" cy="206249"/>
          </a:xfrm>
          <a:custGeom>
            <a:avLst/>
            <a:gdLst>
              <a:gd name="T0" fmla="*/ 6 w 36"/>
              <a:gd name="T1" fmla="*/ 16 h 100"/>
              <a:gd name="T2" fmla="*/ 21 w 36"/>
              <a:gd name="T3" fmla="*/ 90 h 100"/>
              <a:gd name="T4" fmla="*/ 36 w 36"/>
              <a:gd name="T5" fmla="*/ 90 h 100"/>
              <a:gd name="T6" fmla="*/ 18 w 36"/>
              <a:gd name="T7" fmla="*/ 8 h 100"/>
              <a:gd name="T8" fmla="*/ 6 w 36"/>
              <a:gd name="T9" fmla="*/ 16 h 100"/>
            </a:gdLst>
            <a:ahLst/>
            <a:cxnLst>
              <a:cxn ang="0">
                <a:pos x="T0" y="T1"/>
              </a:cxn>
              <a:cxn ang="0">
                <a:pos x="T2" y="T3"/>
              </a:cxn>
              <a:cxn ang="0">
                <a:pos x="T4" y="T5"/>
              </a:cxn>
              <a:cxn ang="0">
                <a:pos x="T6" y="T7"/>
              </a:cxn>
              <a:cxn ang="0">
                <a:pos x="T8" y="T9"/>
              </a:cxn>
            </a:cxnLst>
            <a:rect l="0" t="0" r="r" b="b"/>
            <a:pathLst>
              <a:path w="36" h="100">
                <a:moveTo>
                  <a:pt x="6" y="16"/>
                </a:moveTo>
                <a:cubicBezTo>
                  <a:pt x="20" y="38"/>
                  <a:pt x="20" y="64"/>
                  <a:pt x="21" y="90"/>
                </a:cubicBezTo>
                <a:cubicBezTo>
                  <a:pt x="21" y="100"/>
                  <a:pt x="36" y="100"/>
                  <a:pt x="36" y="90"/>
                </a:cubicBezTo>
                <a:cubicBezTo>
                  <a:pt x="35" y="61"/>
                  <a:pt x="35" y="33"/>
                  <a:pt x="18" y="8"/>
                </a:cubicBezTo>
                <a:cubicBezTo>
                  <a:pt x="13" y="0"/>
                  <a:pt x="0" y="8"/>
                  <a:pt x="6" y="16"/>
                </a:cubicBezTo>
              </a:path>
            </a:pathLst>
          </a:custGeom>
          <a:solidFill>
            <a:schemeClr val="tx2">
              <a:lumMod val="60000"/>
              <a:lumOff val="40000"/>
            </a:schemeClr>
          </a:solidFill>
          <a:ln>
            <a:noFill/>
          </a:ln>
        </p:spPr>
        <p:txBody>
          <a:bodyPr anchor="ctr"/>
          <a:lstStyle/>
          <a:p>
            <a:pPr algn="ctr">
              <a:lnSpc>
                <a:spcPct val="120000"/>
              </a:lnSpc>
            </a:pPr>
            <a:endParaRPr/>
          </a:p>
        </p:txBody>
      </p:sp>
      <p:sp>
        <p:nvSpPr>
          <p:cNvPr id="48" name="íṡliḑe"/>
          <p:cNvSpPr/>
          <p:nvPr/>
        </p:nvSpPr>
        <p:spPr bwMode="auto">
          <a:xfrm>
            <a:off x="9340527" y="3512248"/>
            <a:ext cx="59428" cy="156435"/>
          </a:xfrm>
          <a:custGeom>
            <a:avLst/>
            <a:gdLst>
              <a:gd name="T0" fmla="*/ 5 w 29"/>
              <a:gd name="T1" fmla="*/ 16 h 76"/>
              <a:gd name="T2" fmla="*/ 14 w 29"/>
              <a:gd name="T3" fmla="*/ 66 h 76"/>
              <a:gd name="T4" fmla="*/ 29 w 29"/>
              <a:gd name="T5" fmla="*/ 66 h 76"/>
              <a:gd name="T6" fmla="*/ 17 w 29"/>
              <a:gd name="T7" fmla="*/ 8 h 76"/>
              <a:gd name="T8" fmla="*/ 5 w 29"/>
              <a:gd name="T9" fmla="*/ 16 h 76"/>
            </a:gdLst>
            <a:ahLst/>
            <a:cxnLst>
              <a:cxn ang="0">
                <a:pos x="T0" y="T1"/>
              </a:cxn>
              <a:cxn ang="0">
                <a:pos x="T2" y="T3"/>
              </a:cxn>
              <a:cxn ang="0">
                <a:pos x="T4" y="T5"/>
              </a:cxn>
              <a:cxn ang="0">
                <a:pos x="T6" y="T7"/>
              </a:cxn>
              <a:cxn ang="0">
                <a:pos x="T8" y="T9"/>
              </a:cxn>
            </a:cxnLst>
            <a:rect l="0" t="0" r="r" b="b"/>
            <a:pathLst>
              <a:path w="29" h="76">
                <a:moveTo>
                  <a:pt x="5" y="16"/>
                </a:moveTo>
                <a:cubicBezTo>
                  <a:pt x="13" y="31"/>
                  <a:pt x="13" y="49"/>
                  <a:pt x="14" y="66"/>
                </a:cubicBezTo>
                <a:cubicBezTo>
                  <a:pt x="14" y="76"/>
                  <a:pt x="29" y="76"/>
                  <a:pt x="29" y="66"/>
                </a:cubicBezTo>
                <a:cubicBezTo>
                  <a:pt x="28" y="46"/>
                  <a:pt x="28" y="26"/>
                  <a:pt x="17" y="8"/>
                </a:cubicBezTo>
                <a:cubicBezTo>
                  <a:pt x="13" y="0"/>
                  <a:pt x="0" y="7"/>
                  <a:pt x="5" y="16"/>
                </a:cubicBezTo>
              </a:path>
            </a:pathLst>
          </a:custGeom>
          <a:solidFill>
            <a:schemeClr val="tx2">
              <a:lumMod val="60000"/>
              <a:lumOff val="40000"/>
            </a:schemeClr>
          </a:solidFill>
          <a:ln>
            <a:noFill/>
          </a:ln>
        </p:spPr>
        <p:txBody>
          <a:bodyPr anchor="ctr"/>
          <a:lstStyle/>
          <a:p>
            <a:pPr algn="ctr">
              <a:lnSpc>
                <a:spcPct val="120000"/>
              </a:lnSpc>
            </a:pPr>
            <a:endParaRPr/>
          </a:p>
        </p:txBody>
      </p:sp>
      <p:sp>
        <p:nvSpPr>
          <p:cNvPr id="49" name="íṧḻidè"/>
          <p:cNvSpPr/>
          <p:nvPr/>
        </p:nvSpPr>
        <p:spPr bwMode="auto">
          <a:xfrm>
            <a:off x="8447365" y="3827738"/>
            <a:ext cx="157308" cy="172165"/>
          </a:xfrm>
          <a:custGeom>
            <a:avLst/>
            <a:gdLst>
              <a:gd name="T0" fmla="*/ 5 w 76"/>
              <a:gd name="T1" fmla="*/ 17 h 83"/>
              <a:gd name="T2" fmla="*/ 58 w 76"/>
              <a:gd name="T3" fmla="*/ 76 h 83"/>
              <a:gd name="T4" fmla="*/ 68 w 76"/>
              <a:gd name="T5" fmla="*/ 66 h 83"/>
              <a:gd name="T6" fmla="*/ 17 w 76"/>
              <a:gd name="T7" fmla="*/ 9 h 83"/>
              <a:gd name="T8" fmla="*/ 5 w 76"/>
              <a:gd name="T9" fmla="*/ 17 h 83"/>
            </a:gdLst>
            <a:ahLst/>
            <a:cxnLst>
              <a:cxn ang="0">
                <a:pos x="T0" y="T1"/>
              </a:cxn>
              <a:cxn ang="0">
                <a:pos x="T2" y="T3"/>
              </a:cxn>
              <a:cxn ang="0">
                <a:pos x="T4" y="T5"/>
              </a:cxn>
              <a:cxn ang="0">
                <a:pos x="T6" y="T7"/>
              </a:cxn>
              <a:cxn ang="0">
                <a:pos x="T8" y="T9"/>
              </a:cxn>
            </a:cxnLst>
            <a:rect l="0" t="0" r="r" b="b"/>
            <a:pathLst>
              <a:path w="76" h="83">
                <a:moveTo>
                  <a:pt x="5" y="17"/>
                </a:moveTo>
                <a:cubicBezTo>
                  <a:pt x="17" y="41"/>
                  <a:pt x="38" y="58"/>
                  <a:pt x="58" y="76"/>
                </a:cubicBezTo>
                <a:cubicBezTo>
                  <a:pt x="65" y="83"/>
                  <a:pt x="76" y="72"/>
                  <a:pt x="68" y="66"/>
                </a:cubicBezTo>
                <a:cubicBezTo>
                  <a:pt x="49" y="49"/>
                  <a:pt x="30" y="32"/>
                  <a:pt x="17" y="9"/>
                </a:cubicBezTo>
                <a:cubicBezTo>
                  <a:pt x="13" y="0"/>
                  <a:pt x="0" y="8"/>
                  <a:pt x="5" y="17"/>
                </a:cubicBezTo>
              </a:path>
            </a:pathLst>
          </a:custGeom>
          <a:solidFill>
            <a:schemeClr val="tx2">
              <a:lumMod val="60000"/>
              <a:lumOff val="40000"/>
            </a:schemeClr>
          </a:solidFill>
          <a:ln>
            <a:noFill/>
          </a:ln>
        </p:spPr>
        <p:txBody>
          <a:bodyPr anchor="ctr"/>
          <a:lstStyle/>
          <a:p>
            <a:pPr algn="ctr">
              <a:lnSpc>
                <a:spcPct val="120000"/>
              </a:lnSpc>
            </a:pPr>
            <a:endParaRPr/>
          </a:p>
        </p:txBody>
      </p:sp>
      <p:sp>
        <p:nvSpPr>
          <p:cNvPr id="50" name="îṡļiḍé"/>
          <p:cNvSpPr/>
          <p:nvPr/>
        </p:nvSpPr>
        <p:spPr bwMode="auto">
          <a:xfrm>
            <a:off x="8404542" y="3888040"/>
            <a:ext cx="107494" cy="119729"/>
          </a:xfrm>
          <a:custGeom>
            <a:avLst/>
            <a:gdLst>
              <a:gd name="T0" fmla="*/ 6 w 52"/>
              <a:gd name="T1" fmla="*/ 16 h 58"/>
              <a:gd name="T2" fmla="*/ 36 w 52"/>
              <a:gd name="T3" fmla="*/ 52 h 58"/>
              <a:gd name="T4" fmla="*/ 44 w 52"/>
              <a:gd name="T5" fmla="*/ 39 h 58"/>
              <a:gd name="T6" fmla="*/ 18 w 52"/>
              <a:gd name="T7" fmla="*/ 8 h 58"/>
              <a:gd name="T8" fmla="*/ 6 w 52"/>
              <a:gd name="T9" fmla="*/ 16 h 58"/>
            </a:gdLst>
            <a:ahLst/>
            <a:cxnLst>
              <a:cxn ang="0">
                <a:pos x="T0" y="T1"/>
              </a:cxn>
              <a:cxn ang="0">
                <a:pos x="T2" y="T3"/>
              </a:cxn>
              <a:cxn ang="0">
                <a:pos x="T4" y="T5"/>
              </a:cxn>
              <a:cxn ang="0">
                <a:pos x="T6" y="T7"/>
              </a:cxn>
              <a:cxn ang="0">
                <a:pos x="T8" y="T9"/>
              </a:cxn>
            </a:cxnLst>
            <a:rect l="0" t="0" r="r" b="b"/>
            <a:pathLst>
              <a:path w="52" h="58">
                <a:moveTo>
                  <a:pt x="6" y="16"/>
                </a:moveTo>
                <a:cubicBezTo>
                  <a:pt x="14" y="29"/>
                  <a:pt x="23" y="43"/>
                  <a:pt x="36" y="52"/>
                </a:cubicBezTo>
                <a:cubicBezTo>
                  <a:pt x="44" y="58"/>
                  <a:pt x="52" y="45"/>
                  <a:pt x="44" y="39"/>
                </a:cubicBezTo>
                <a:cubicBezTo>
                  <a:pt x="33" y="32"/>
                  <a:pt x="26" y="19"/>
                  <a:pt x="18" y="8"/>
                </a:cubicBezTo>
                <a:cubicBezTo>
                  <a:pt x="13" y="0"/>
                  <a:pt x="0" y="8"/>
                  <a:pt x="6" y="16"/>
                </a:cubicBezTo>
              </a:path>
            </a:pathLst>
          </a:custGeom>
          <a:solidFill>
            <a:schemeClr val="tx2">
              <a:lumMod val="60000"/>
              <a:lumOff val="40000"/>
            </a:schemeClr>
          </a:solidFill>
          <a:ln>
            <a:noFill/>
          </a:ln>
        </p:spPr>
        <p:txBody>
          <a:bodyPr anchor="ctr"/>
          <a:lstStyle/>
          <a:p>
            <a:pPr algn="ctr">
              <a:lnSpc>
                <a:spcPct val="120000"/>
              </a:lnSpc>
            </a:pPr>
            <a:endParaRPr/>
          </a:p>
        </p:txBody>
      </p:sp>
      <p:sp>
        <p:nvSpPr>
          <p:cNvPr id="51" name="ïṣļïḓe"/>
          <p:cNvSpPr/>
          <p:nvPr/>
        </p:nvSpPr>
        <p:spPr bwMode="auto">
          <a:xfrm>
            <a:off x="10016079" y="2972156"/>
            <a:ext cx="138081" cy="84771"/>
          </a:xfrm>
          <a:custGeom>
            <a:avLst/>
            <a:gdLst>
              <a:gd name="T0" fmla="*/ 8 w 67"/>
              <a:gd name="T1" fmla="*/ 17 h 41"/>
              <a:gd name="T2" fmla="*/ 54 w 67"/>
              <a:gd name="T3" fmla="*/ 38 h 41"/>
              <a:gd name="T4" fmla="*/ 58 w 67"/>
              <a:gd name="T5" fmla="*/ 24 h 41"/>
              <a:gd name="T6" fmla="*/ 16 w 67"/>
              <a:gd name="T7" fmla="*/ 4 h 41"/>
              <a:gd name="T8" fmla="*/ 8 w 67"/>
              <a:gd name="T9" fmla="*/ 17 h 41"/>
            </a:gdLst>
            <a:ahLst/>
            <a:cxnLst>
              <a:cxn ang="0">
                <a:pos x="T0" y="T1"/>
              </a:cxn>
              <a:cxn ang="0">
                <a:pos x="T2" y="T3"/>
              </a:cxn>
              <a:cxn ang="0">
                <a:pos x="T4" y="T5"/>
              </a:cxn>
              <a:cxn ang="0">
                <a:pos x="T6" y="T7"/>
              </a:cxn>
              <a:cxn ang="0">
                <a:pos x="T8" y="T9"/>
              </a:cxn>
            </a:cxnLst>
            <a:rect l="0" t="0" r="r" b="b"/>
            <a:pathLst>
              <a:path w="67" h="41">
                <a:moveTo>
                  <a:pt x="8" y="17"/>
                </a:moveTo>
                <a:cubicBezTo>
                  <a:pt x="23" y="26"/>
                  <a:pt x="38" y="34"/>
                  <a:pt x="54" y="38"/>
                </a:cubicBezTo>
                <a:cubicBezTo>
                  <a:pt x="63" y="41"/>
                  <a:pt x="67" y="26"/>
                  <a:pt x="58" y="24"/>
                </a:cubicBezTo>
                <a:cubicBezTo>
                  <a:pt x="43" y="20"/>
                  <a:pt x="29" y="12"/>
                  <a:pt x="16" y="4"/>
                </a:cubicBezTo>
                <a:cubicBezTo>
                  <a:pt x="7" y="0"/>
                  <a:pt x="0" y="13"/>
                  <a:pt x="8" y="17"/>
                </a:cubicBezTo>
              </a:path>
            </a:pathLst>
          </a:custGeom>
          <a:solidFill>
            <a:schemeClr val="tx2">
              <a:lumMod val="60000"/>
              <a:lumOff val="40000"/>
            </a:schemeClr>
          </a:solidFill>
          <a:ln>
            <a:noFill/>
          </a:ln>
        </p:spPr>
        <p:txBody>
          <a:bodyPr anchor="ctr"/>
          <a:lstStyle/>
          <a:p>
            <a:pPr algn="ctr">
              <a:lnSpc>
                <a:spcPct val="120000"/>
              </a:lnSpc>
            </a:pPr>
            <a:endParaRPr/>
          </a:p>
        </p:txBody>
      </p:sp>
      <p:sp>
        <p:nvSpPr>
          <p:cNvPr id="52" name="íŝlïḍe"/>
          <p:cNvSpPr/>
          <p:nvPr/>
        </p:nvSpPr>
        <p:spPr bwMode="auto">
          <a:xfrm>
            <a:off x="9999475" y="3042944"/>
            <a:ext cx="113612" cy="62050"/>
          </a:xfrm>
          <a:custGeom>
            <a:avLst/>
            <a:gdLst>
              <a:gd name="T0" fmla="*/ 8 w 55"/>
              <a:gd name="T1" fmla="*/ 17 h 30"/>
              <a:gd name="T2" fmla="*/ 42 w 55"/>
              <a:gd name="T3" fmla="*/ 28 h 30"/>
              <a:gd name="T4" fmla="*/ 46 w 55"/>
              <a:gd name="T5" fmla="*/ 14 h 30"/>
              <a:gd name="T6" fmla="*/ 16 w 55"/>
              <a:gd name="T7" fmla="*/ 4 h 30"/>
              <a:gd name="T8" fmla="*/ 8 w 55"/>
              <a:gd name="T9" fmla="*/ 17 h 30"/>
            </a:gdLst>
            <a:ahLst/>
            <a:cxnLst>
              <a:cxn ang="0">
                <a:pos x="T0" y="T1"/>
              </a:cxn>
              <a:cxn ang="0">
                <a:pos x="T2" y="T3"/>
              </a:cxn>
              <a:cxn ang="0">
                <a:pos x="T4" y="T5"/>
              </a:cxn>
              <a:cxn ang="0">
                <a:pos x="T6" y="T7"/>
              </a:cxn>
              <a:cxn ang="0">
                <a:pos x="T8" y="T9"/>
              </a:cxn>
            </a:cxnLst>
            <a:rect l="0" t="0" r="r" b="b"/>
            <a:pathLst>
              <a:path w="55" h="30">
                <a:moveTo>
                  <a:pt x="8" y="17"/>
                </a:moveTo>
                <a:cubicBezTo>
                  <a:pt x="19" y="23"/>
                  <a:pt x="30" y="26"/>
                  <a:pt x="42" y="28"/>
                </a:cubicBezTo>
                <a:cubicBezTo>
                  <a:pt x="51" y="30"/>
                  <a:pt x="55" y="15"/>
                  <a:pt x="46" y="14"/>
                </a:cubicBezTo>
                <a:cubicBezTo>
                  <a:pt x="36" y="12"/>
                  <a:pt x="25" y="10"/>
                  <a:pt x="16" y="4"/>
                </a:cubicBezTo>
                <a:cubicBezTo>
                  <a:pt x="7" y="0"/>
                  <a:pt x="0" y="13"/>
                  <a:pt x="8" y="17"/>
                </a:cubicBezTo>
              </a:path>
            </a:pathLst>
          </a:custGeom>
          <a:solidFill>
            <a:schemeClr val="tx2">
              <a:lumMod val="60000"/>
              <a:lumOff val="40000"/>
            </a:schemeClr>
          </a:solidFill>
          <a:ln>
            <a:noFill/>
          </a:ln>
        </p:spPr>
        <p:txBody>
          <a:bodyPr anchor="ctr"/>
          <a:lstStyle/>
          <a:p>
            <a:pPr algn="ctr">
              <a:lnSpc>
                <a:spcPct val="120000"/>
              </a:lnSpc>
            </a:pPr>
            <a:endParaRPr/>
          </a:p>
        </p:txBody>
      </p:sp>
      <p:sp>
        <p:nvSpPr>
          <p:cNvPr id="53" name="ïṣľíḑê"/>
          <p:cNvSpPr/>
          <p:nvPr/>
        </p:nvSpPr>
        <p:spPr bwMode="auto">
          <a:xfrm>
            <a:off x="10670657" y="2462652"/>
            <a:ext cx="60301" cy="148568"/>
          </a:xfrm>
          <a:custGeom>
            <a:avLst/>
            <a:gdLst>
              <a:gd name="T0" fmla="*/ 5 w 29"/>
              <a:gd name="T1" fmla="*/ 16 h 72"/>
              <a:gd name="T2" fmla="*/ 14 w 29"/>
              <a:gd name="T3" fmla="*/ 62 h 72"/>
              <a:gd name="T4" fmla="*/ 29 w 29"/>
              <a:gd name="T5" fmla="*/ 62 h 72"/>
              <a:gd name="T6" fmla="*/ 17 w 29"/>
              <a:gd name="T7" fmla="*/ 8 h 72"/>
              <a:gd name="T8" fmla="*/ 5 w 29"/>
              <a:gd name="T9" fmla="*/ 16 h 72"/>
            </a:gdLst>
            <a:ahLst/>
            <a:cxnLst>
              <a:cxn ang="0">
                <a:pos x="T0" y="T1"/>
              </a:cxn>
              <a:cxn ang="0">
                <a:pos x="T2" y="T3"/>
              </a:cxn>
              <a:cxn ang="0">
                <a:pos x="T4" y="T5"/>
              </a:cxn>
              <a:cxn ang="0">
                <a:pos x="T6" y="T7"/>
              </a:cxn>
              <a:cxn ang="0">
                <a:pos x="T8" y="T9"/>
              </a:cxn>
            </a:cxnLst>
            <a:rect l="0" t="0" r="r" b="b"/>
            <a:pathLst>
              <a:path w="29" h="72">
                <a:moveTo>
                  <a:pt x="5" y="16"/>
                </a:moveTo>
                <a:cubicBezTo>
                  <a:pt x="12" y="30"/>
                  <a:pt x="13" y="46"/>
                  <a:pt x="14" y="62"/>
                </a:cubicBezTo>
                <a:cubicBezTo>
                  <a:pt x="14" y="72"/>
                  <a:pt x="29" y="72"/>
                  <a:pt x="29" y="62"/>
                </a:cubicBezTo>
                <a:cubicBezTo>
                  <a:pt x="28" y="43"/>
                  <a:pt x="26" y="25"/>
                  <a:pt x="17" y="8"/>
                </a:cubicBezTo>
                <a:cubicBezTo>
                  <a:pt x="13" y="0"/>
                  <a:pt x="0" y="7"/>
                  <a:pt x="5" y="16"/>
                </a:cubicBezTo>
              </a:path>
            </a:pathLst>
          </a:custGeom>
          <a:solidFill>
            <a:schemeClr val="tx2">
              <a:lumMod val="60000"/>
              <a:lumOff val="40000"/>
            </a:schemeClr>
          </a:solidFill>
          <a:ln>
            <a:noFill/>
          </a:ln>
        </p:spPr>
        <p:txBody>
          <a:bodyPr anchor="ctr"/>
          <a:lstStyle/>
          <a:p>
            <a:pPr algn="ctr">
              <a:lnSpc>
                <a:spcPct val="120000"/>
              </a:lnSpc>
            </a:pPr>
            <a:endParaRPr/>
          </a:p>
        </p:txBody>
      </p:sp>
      <p:sp>
        <p:nvSpPr>
          <p:cNvPr id="54" name="íṩḻïḋé"/>
          <p:cNvSpPr/>
          <p:nvPr/>
        </p:nvSpPr>
        <p:spPr bwMode="auto">
          <a:xfrm>
            <a:off x="10740571" y="2443426"/>
            <a:ext cx="55932" cy="138956"/>
          </a:xfrm>
          <a:custGeom>
            <a:avLst/>
            <a:gdLst>
              <a:gd name="T0" fmla="*/ 4 w 27"/>
              <a:gd name="T1" fmla="*/ 13 h 67"/>
              <a:gd name="T2" fmla="*/ 12 w 27"/>
              <a:gd name="T3" fmla="*/ 57 h 67"/>
              <a:gd name="T4" fmla="*/ 27 w 27"/>
              <a:gd name="T5" fmla="*/ 57 h 67"/>
              <a:gd name="T6" fmla="*/ 18 w 27"/>
              <a:gd name="T7" fmla="*/ 9 h 67"/>
              <a:gd name="T8" fmla="*/ 4 w 27"/>
              <a:gd name="T9" fmla="*/ 13 h 67"/>
            </a:gdLst>
            <a:ahLst/>
            <a:cxnLst>
              <a:cxn ang="0">
                <a:pos x="T0" y="T1"/>
              </a:cxn>
              <a:cxn ang="0">
                <a:pos x="T2" y="T3"/>
              </a:cxn>
              <a:cxn ang="0">
                <a:pos x="T4" y="T5"/>
              </a:cxn>
              <a:cxn ang="0">
                <a:pos x="T6" y="T7"/>
              </a:cxn>
              <a:cxn ang="0">
                <a:pos x="T8" y="T9"/>
              </a:cxn>
            </a:cxnLst>
            <a:rect l="0" t="0" r="r" b="b"/>
            <a:pathLst>
              <a:path w="27" h="67">
                <a:moveTo>
                  <a:pt x="4" y="13"/>
                </a:moveTo>
                <a:cubicBezTo>
                  <a:pt x="9" y="27"/>
                  <a:pt x="11" y="42"/>
                  <a:pt x="12" y="57"/>
                </a:cubicBezTo>
                <a:cubicBezTo>
                  <a:pt x="12" y="67"/>
                  <a:pt x="27" y="67"/>
                  <a:pt x="27" y="57"/>
                </a:cubicBezTo>
                <a:cubicBezTo>
                  <a:pt x="26" y="40"/>
                  <a:pt x="24" y="24"/>
                  <a:pt x="18" y="9"/>
                </a:cubicBezTo>
                <a:cubicBezTo>
                  <a:pt x="15" y="0"/>
                  <a:pt x="0" y="4"/>
                  <a:pt x="4" y="13"/>
                </a:cubicBezTo>
              </a:path>
            </a:pathLst>
          </a:custGeom>
          <a:solidFill>
            <a:schemeClr val="tx2">
              <a:lumMod val="60000"/>
              <a:lumOff val="40000"/>
            </a:schemeClr>
          </a:solidFill>
          <a:ln>
            <a:noFill/>
          </a:ln>
        </p:spPr>
        <p:txBody>
          <a:bodyPr anchor="ctr"/>
          <a:lstStyle/>
          <a:p>
            <a:pPr algn="ctr">
              <a:lnSpc>
                <a:spcPct val="120000"/>
              </a:lnSpc>
            </a:pPr>
            <a:endParaRPr/>
          </a:p>
        </p:txBody>
      </p:sp>
      <p:sp>
        <p:nvSpPr>
          <p:cNvPr id="55" name="îṩľiḋe"/>
          <p:cNvSpPr/>
          <p:nvPr/>
        </p:nvSpPr>
        <p:spPr bwMode="auto">
          <a:xfrm>
            <a:off x="9178848" y="2569272"/>
            <a:ext cx="349574" cy="235963"/>
          </a:xfrm>
          <a:custGeom>
            <a:avLst/>
            <a:gdLst>
              <a:gd name="T0" fmla="*/ 39 w 169"/>
              <a:gd name="T1" fmla="*/ 48 h 114"/>
              <a:gd name="T2" fmla="*/ 85 w 169"/>
              <a:gd name="T3" fmla="*/ 51 h 114"/>
              <a:gd name="T4" fmla="*/ 135 w 169"/>
              <a:gd name="T5" fmla="*/ 5 h 114"/>
              <a:gd name="T6" fmla="*/ 169 w 169"/>
              <a:gd name="T7" fmla="*/ 32 h 114"/>
              <a:gd name="T8" fmla="*/ 75 w 169"/>
              <a:gd name="T9" fmla="*/ 103 h 114"/>
              <a:gd name="T10" fmla="*/ 57 w 169"/>
              <a:gd name="T11" fmla="*/ 101 h 114"/>
              <a:gd name="T12" fmla="*/ 46 w 169"/>
              <a:gd name="T13" fmla="*/ 108 h 114"/>
              <a:gd name="T14" fmla="*/ 6 w 169"/>
              <a:gd name="T15" fmla="*/ 106 h 114"/>
              <a:gd name="T16" fmla="*/ 9 w 169"/>
              <a:gd name="T17" fmla="*/ 53 h 114"/>
              <a:gd name="T18" fmla="*/ 39 w 169"/>
              <a:gd name="T19" fmla="*/ 4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9" h="114">
                <a:moveTo>
                  <a:pt x="39" y="48"/>
                </a:moveTo>
                <a:cubicBezTo>
                  <a:pt x="39" y="48"/>
                  <a:pt x="73" y="53"/>
                  <a:pt x="85" y="51"/>
                </a:cubicBezTo>
                <a:cubicBezTo>
                  <a:pt x="98" y="48"/>
                  <a:pt x="128" y="10"/>
                  <a:pt x="135" y="5"/>
                </a:cubicBezTo>
                <a:cubicBezTo>
                  <a:pt x="143" y="0"/>
                  <a:pt x="169" y="32"/>
                  <a:pt x="169" y="32"/>
                </a:cubicBezTo>
                <a:cubicBezTo>
                  <a:pt x="169" y="32"/>
                  <a:pt x="91" y="96"/>
                  <a:pt x="75" y="103"/>
                </a:cubicBezTo>
                <a:cubicBezTo>
                  <a:pt x="57" y="101"/>
                  <a:pt x="57" y="101"/>
                  <a:pt x="57" y="101"/>
                </a:cubicBezTo>
                <a:cubicBezTo>
                  <a:pt x="46" y="108"/>
                  <a:pt x="46" y="108"/>
                  <a:pt x="46" y="108"/>
                </a:cubicBezTo>
                <a:cubicBezTo>
                  <a:pt x="46" y="108"/>
                  <a:pt x="12" y="114"/>
                  <a:pt x="6" y="106"/>
                </a:cubicBezTo>
                <a:cubicBezTo>
                  <a:pt x="0" y="97"/>
                  <a:pt x="9" y="53"/>
                  <a:pt x="9" y="53"/>
                </a:cubicBezTo>
                <a:cubicBezTo>
                  <a:pt x="9" y="53"/>
                  <a:pt x="28" y="47"/>
                  <a:pt x="39" y="48"/>
                </a:cubicBezTo>
              </a:path>
            </a:pathLst>
          </a:custGeom>
          <a:solidFill>
            <a:schemeClr val="tx2">
              <a:lumMod val="75000"/>
            </a:schemeClr>
          </a:solidFill>
          <a:ln>
            <a:noFill/>
          </a:ln>
        </p:spPr>
        <p:txBody>
          <a:bodyPr anchor="ctr"/>
          <a:lstStyle/>
          <a:p>
            <a:pPr algn="ctr">
              <a:lnSpc>
                <a:spcPct val="120000"/>
              </a:lnSpc>
            </a:pPr>
            <a:endParaRPr/>
          </a:p>
        </p:txBody>
      </p:sp>
      <p:sp>
        <p:nvSpPr>
          <p:cNvPr id="56" name="iŝļíḋe"/>
          <p:cNvSpPr/>
          <p:nvPr/>
        </p:nvSpPr>
        <p:spPr bwMode="auto">
          <a:xfrm>
            <a:off x="8309284" y="2344670"/>
            <a:ext cx="970942" cy="363557"/>
          </a:xfrm>
          <a:custGeom>
            <a:avLst/>
            <a:gdLst>
              <a:gd name="T0" fmla="*/ 161 w 470"/>
              <a:gd name="T1" fmla="*/ 119 h 176"/>
              <a:gd name="T2" fmla="*/ 362 w 470"/>
              <a:gd name="T3" fmla="*/ 14 h 176"/>
              <a:gd name="T4" fmla="*/ 470 w 470"/>
              <a:gd name="T5" fmla="*/ 157 h 176"/>
              <a:gd name="T6" fmla="*/ 428 w 470"/>
              <a:gd name="T7" fmla="*/ 173 h 176"/>
              <a:gd name="T8" fmla="*/ 360 w 470"/>
              <a:gd name="T9" fmla="*/ 52 h 176"/>
              <a:gd name="T10" fmla="*/ 169 w 470"/>
              <a:gd name="T11" fmla="*/ 157 h 176"/>
              <a:gd name="T12" fmla="*/ 161 w 470"/>
              <a:gd name="T13" fmla="*/ 119 h 176"/>
            </a:gdLst>
            <a:ahLst/>
            <a:cxnLst>
              <a:cxn ang="0">
                <a:pos x="T0" y="T1"/>
              </a:cxn>
              <a:cxn ang="0">
                <a:pos x="T2" y="T3"/>
              </a:cxn>
              <a:cxn ang="0">
                <a:pos x="T4" y="T5"/>
              </a:cxn>
              <a:cxn ang="0">
                <a:pos x="T6" y="T7"/>
              </a:cxn>
              <a:cxn ang="0">
                <a:pos x="T8" y="T9"/>
              </a:cxn>
              <a:cxn ang="0">
                <a:pos x="T10" y="T11"/>
              </a:cxn>
              <a:cxn ang="0">
                <a:pos x="T12" y="T13"/>
              </a:cxn>
            </a:cxnLst>
            <a:rect l="0" t="0" r="r" b="b"/>
            <a:pathLst>
              <a:path w="470" h="176">
                <a:moveTo>
                  <a:pt x="161" y="119"/>
                </a:moveTo>
                <a:cubicBezTo>
                  <a:pt x="161" y="119"/>
                  <a:pt x="287" y="0"/>
                  <a:pt x="362" y="14"/>
                </a:cubicBezTo>
                <a:cubicBezTo>
                  <a:pt x="437" y="27"/>
                  <a:pt x="461" y="111"/>
                  <a:pt x="470" y="157"/>
                </a:cubicBezTo>
                <a:cubicBezTo>
                  <a:pt x="470" y="157"/>
                  <a:pt x="442" y="176"/>
                  <a:pt x="428" y="173"/>
                </a:cubicBezTo>
                <a:cubicBezTo>
                  <a:pt x="428" y="173"/>
                  <a:pt x="414" y="48"/>
                  <a:pt x="360" y="52"/>
                </a:cubicBezTo>
                <a:cubicBezTo>
                  <a:pt x="305" y="57"/>
                  <a:pt x="180" y="151"/>
                  <a:pt x="169" y="157"/>
                </a:cubicBezTo>
                <a:cubicBezTo>
                  <a:pt x="158" y="164"/>
                  <a:pt x="0" y="139"/>
                  <a:pt x="161" y="119"/>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57" name="îŝḷïḓê"/>
          <p:cNvSpPr/>
          <p:nvPr/>
        </p:nvSpPr>
        <p:spPr bwMode="auto">
          <a:xfrm>
            <a:off x="9307317" y="2737068"/>
            <a:ext cx="311995" cy="423858"/>
          </a:xfrm>
          <a:custGeom>
            <a:avLst/>
            <a:gdLst>
              <a:gd name="T0" fmla="*/ 43 w 151"/>
              <a:gd name="T1" fmla="*/ 126 h 205"/>
              <a:gd name="T2" fmla="*/ 82 w 151"/>
              <a:gd name="T3" fmla="*/ 103 h 205"/>
              <a:gd name="T4" fmla="*/ 87 w 151"/>
              <a:gd name="T5" fmla="*/ 24 h 205"/>
              <a:gd name="T6" fmla="*/ 143 w 151"/>
              <a:gd name="T7" fmla="*/ 15 h 205"/>
              <a:gd name="T8" fmla="*/ 113 w 151"/>
              <a:gd name="T9" fmla="*/ 156 h 205"/>
              <a:gd name="T10" fmla="*/ 97 w 151"/>
              <a:gd name="T11" fmla="*/ 155 h 205"/>
              <a:gd name="T12" fmla="*/ 95 w 151"/>
              <a:gd name="T13" fmla="*/ 183 h 205"/>
              <a:gd name="T14" fmla="*/ 38 w 151"/>
              <a:gd name="T15" fmla="*/ 205 h 205"/>
              <a:gd name="T16" fmla="*/ 6 w 151"/>
              <a:gd name="T17" fmla="*/ 153 h 205"/>
              <a:gd name="T18" fmla="*/ 43 w 151"/>
              <a:gd name="T19" fmla="*/ 126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1" h="205">
                <a:moveTo>
                  <a:pt x="43" y="126"/>
                </a:moveTo>
                <a:cubicBezTo>
                  <a:pt x="43" y="126"/>
                  <a:pt x="74" y="117"/>
                  <a:pt x="82" y="103"/>
                </a:cubicBezTo>
                <a:cubicBezTo>
                  <a:pt x="90" y="89"/>
                  <a:pt x="97" y="41"/>
                  <a:pt x="87" y="24"/>
                </a:cubicBezTo>
                <a:cubicBezTo>
                  <a:pt x="87" y="24"/>
                  <a:pt x="130" y="0"/>
                  <a:pt x="143" y="15"/>
                </a:cubicBezTo>
                <a:cubicBezTo>
                  <a:pt x="143" y="15"/>
                  <a:pt x="151" y="126"/>
                  <a:pt x="113" y="156"/>
                </a:cubicBezTo>
                <a:cubicBezTo>
                  <a:pt x="97" y="155"/>
                  <a:pt x="97" y="155"/>
                  <a:pt x="97" y="155"/>
                </a:cubicBezTo>
                <a:cubicBezTo>
                  <a:pt x="97" y="155"/>
                  <a:pt x="106" y="177"/>
                  <a:pt x="95" y="183"/>
                </a:cubicBezTo>
                <a:cubicBezTo>
                  <a:pt x="84" y="190"/>
                  <a:pt x="41" y="205"/>
                  <a:pt x="38" y="205"/>
                </a:cubicBezTo>
                <a:cubicBezTo>
                  <a:pt x="38" y="205"/>
                  <a:pt x="13" y="166"/>
                  <a:pt x="6" y="153"/>
                </a:cubicBezTo>
                <a:cubicBezTo>
                  <a:pt x="0" y="141"/>
                  <a:pt x="43" y="126"/>
                  <a:pt x="43" y="126"/>
                </a:cubicBezTo>
              </a:path>
            </a:pathLst>
          </a:custGeom>
          <a:solidFill>
            <a:schemeClr val="tx2">
              <a:lumMod val="75000"/>
            </a:schemeClr>
          </a:solidFill>
          <a:ln>
            <a:noFill/>
          </a:ln>
        </p:spPr>
        <p:txBody>
          <a:bodyPr anchor="ctr"/>
          <a:lstStyle/>
          <a:p>
            <a:pPr algn="ctr">
              <a:lnSpc>
                <a:spcPct val="120000"/>
              </a:lnSpc>
            </a:pPr>
            <a:endParaRPr/>
          </a:p>
        </p:txBody>
      </p:sp>
      <p:sp>
        <p:nvSpPr>
          <p:cNvPr id="58" name="îṩľïḋè"/>
          <p:cNvSpPr/>
          <p:nvPr/>
        </p:nvSpPr>
        <p:spPr bwMode="auto">
          <a:xfrm>
            <a:off x="8201790" y="2557037"/>
            <a:ext cx="1193796" cy="514747"/>
          </a:xfrm>
          <a:custGeom>
            <a:avLst/>
            <a:gdLst>
              <a:gd name="T0" fmla="*/ 176 w 578"/>
              <a:gd name="T1" fmla="*/ 40 h 249"/>
              <a:gd name="T2" fmla="*/ 578 w 578"/>
              <a:gd name="T3" fmla="*/ 213 h 249"/>
              <a:gd name="T4" fmla="*/ 545 w 578"/>
              <a:gd name="T5" fmla="*/ 249 h 249"/>
              <a:gd name="T6" fmla="*/ 161 w 578"/>
              <a:gd name="T7" fmla="*/ 88 h 249"/>
              <a:gd name="T8" fmla="*/ 34 w 578"/>
              <a:gd name="T9" fmla="*/ 82 h 249"/>
              <a:gd name="T10" fmla="*/ 176 w 578"/>
              <a:gd name="T11" fmla="*/ 40 h 249"/>
            </a:gdLst>
            <a:ahLst/>
            <a:cxnLst>
              <a:cxn ang="0">
                <a:pos x="T0" y="T1"/>
              </a:cxn>
              <a:cxn ang="0">
                <a:pos x="T2" y="T3"/>
              </a:cxn>
              <a:cxn ang="0">
                <a:pos x="T4" y="T5"/>
              </a:cxn>
              <a:cxn ang="0">
                <a:pos x="T6" y="T7"/>
              </a:cxn>
              <a:cxn ang="0">
                <a:pos x="T8" y="T9"/>
              </a:cxn>
              <a:cxn ang="0">
                <a:pos x="T10" y="T11"/>
              </a:cxn>
            </a:cxnLst>
            <a:rect l="0" t="0" r="r" b="b"/>
            <a:pathLst>
              <a:path w="578" h="249">
                <a:moveTo>
                  <a:pt x="176" y="40"/>
                </a:moveTo>
                <a:cubicBezTo>
                  <a:pt x="176" y="40"/>
                  <a:pt x="473" y="12"/>
                  <a:pt x="578" y="213"/>
                </a:cubicBezTo>
                <a:cubicBezTo>
                  <a:pt x="578" y="213"/>
                  <a:pt x="551" y="239"/>
                  <a:pt x="545" y="249"/>
                </a:cubicBezTo>
                <a:cubicBezTo>
                  <a:pt x="545" y="249"/>
                  <a:pt x="478" y="50"/>
                  <a:pt x="161" y="88"/>
                </a:cubicBezTo>
                <a:cubicBezTo>
                  <a:pt x="153" y="86"/>
                  <a:pt x="57" y="139"/>
                  <a:pt x="34" y="82"/>
                </a:cubicBezTo>
                <a:cubicBezTo>
                  <a:pt x="0" y="0"/>
                  <a:pt x="176" y="40"/>
                  <a:pt x="176" y="4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59" name="iṡḷîḓê"/>
          <p:cNvSpPr/>
          <p:nvPr/>
        </p:nvSpPr>
        <p:spPr bwMode="auto">
          <a:xfrm>
            <a:off x="8745378" y="1212051"/>
            <a:ext cx="491152" cy="764693"/>
          </a:xfrm>
          <a:custGeom>
            <a:avLst/>
            <a:gdLst>
              <a:gd name="T0" fmla="*/ 231 w 238"/>
              <a:gd name="T1" fmla="*/ 325 h 370"/>
              <a:gd name="T2" fmla="*/ 222 w 238"/>
              <a:gd name="T3" fmla="*/ 281 h 370"/>
              <a:gd name="T4" fmla="*/ 96 w 238"/>
              <a:gd name="T5" fmla="*/ 258 h 370"/>
              <a:gd name="T6" fmla="*/ 207 w 238"/>
              <a:gd name="T7" fmla="*/ 227 h 370"/>
              <a:gd name="T8" fmla="*/ 203 w 238"/>
              <a:gd name="T9" fmla="*/ 211 h 370"/>
              <a:gd name="T10" fmla="*/ 216 w 238"/>
              <a:gd name="T11" fmla="*/ 184 h 370"/>
              <a:gd name="T12" fmla="*/ 190 w 238"/>
              <a:gd name="T13" fmla="*/ 170 h 370"/>
              <a:gd name="T14" fmla="*/ 189 w 238"/>
              <a:gd name="T15" fmla="*/ 166 h 370"/>
              <a:gd name="T16" fmla="*/ 189 w 238"/>
              <a:gd name="T17" fmla="*/ 166 h 370"/>
              <a:gd name="T18" fmla="*/ 168 w 238"/>
              <a:gd name="T19" fmla="*/ 98 h 370"/>
              <a:gd name="T20" fmla="*/ 7 w 238"/>
              <a:gd name="T21" fmla="*/ 181 h 370"/>
              <a:gd name="T22" fmla="*/ 73 w 238"/>
              <a:gd name="T23" fmla="*/ 339 h 370"/>
              <a:gd name="T24" fmla="*/ 231 w 238"/>
              <a:gd name="T25" fmla="*/ 325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8" h="370">
                <a:moveTo>
                  <a:pt x="231" y="325"/>
                </a:moveTo>
                <a:cubicBezTo>
                  <a:pt x="231" y="316"/>
                  <a:pt x="227" y="300"/>
                  <a:pt x="222" y="281"/>
                </a:cubicBezTo>
                <a:cubicBezTo>
                  <a:pt x="140" y="369"/>
                  <a:pt x="96" y="258"/>
                  <a:pt x="96" y="258"/>
                </a:cubicBezTo>
                <a:cubicBezTo>
                  <a:pt x="106" y="257"/>
                  <a:pt x="177" y="236"/>
                  <a:pt x="207" y="227"/>
                </a:cubicBezTo>
                <a:cubicBezTo>
                  <a:pt x="206" y="221"/>
                  <a:pt x="204" y="216"/>
                  <a:pt x="203" y="211"/>
                </a:cubicBezTo>
                <a:cubicBezTo>
                  <a:pt x="231" y="212"/>
                  <a:pt x="238" y="174"/>
                  <a:pt x="216" y="184"/>
                </a:cubicBezTo>
                <a:cubicBezTo>
                  <a:pt x="201" y="191"/>
                  <a:pt x="193" y="178"/>
                  <a:pt x="190" y="170"/>
                </a:cubicBezTo>
                <a:cubicBezTo>
                  <a:pt x="190" y="169"/>
                  <a:pt x="189" y="167"/>
                  <a:pt x="189" y="166"/>
                </a:cubicBezTo>
                <a:cubicBezTo>
                  <a:pt x="189" y="166"/>
                  <a:pt x="189" y="166"/>
                  <a:pt x="189" y="166"/>
                </a:cubicBezTo>
                <a:cubicBezTo>
                  <a:pt x="177" y="127"/>
                  <a:pt x="168" y="98"/>
                  <a:pt x="168" y="98"/>
                </a:cubicBezTo>
                <a:cubicBezTo>
                  <a:pt x="53" y="0"/>
                  <a:pt x="0" y="162"/>
                  <a:pt x="7" y="181"/>
                </a:cubicBezTo>
                <a:cubicBezTo>
                  <a:pt x="13" y="201"/>
                  <a:pt x="43" y="309"/>
                  <a:pt x="73" y="339"/>
                </a:cubicBezTo>
                <a:cubicBezTo>
                  <a:pt x="103" y="370"/>
                  <a:pt x="235" y="366"/>
                  <a:pt x="231" y="325"/>
                </a:cubicBezTo>
              </a:path>
            </a:pathLst>
          </a:custGeom>
          <a:solidFill>
            <a:srgbClr val="FFDCB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60" name="ïSľïdè"/>
          <p:cNvSpPr/>
          <p:nvPr/>
        </p:nvSpPr>
        <p:spPr bwMode="auto">
          <a:xfrm>
            <a:off x="8515531" y="1136018"/>
            <a:ext cx="657199" cy="675551"/>
          </a:xfrm>
          <a:custGeom>
            <a:avLst/>
            <a:gdLst>
              <a:gd name="T0" fmla="*/ 155 w 318"/>
              <a:gd name="T1" fmla="*/ 293 h 327"/>
              <a:gd name="T2" fmla="*/ 127 w 318"/>
              <a:gd name="T3" fmla="*/ 175 h 327"/>
              <a:gd name="T4" fmla="*/ 231 w 318"/>
              <a:gd name="T5" fmla="*/ 154 h 327"/>
              <a:gd name="T6" fmla="*/ 201 w 318"/>
              <a:gd name="T7" fmla="*/ 142 h 327"/>
              <a:gd name="T8" fmla="*/ 309 w 318"/>
              <a:gd name="T9" fmla="*/ 124 h 327"/>
              <a:gd name="T10" fmla="*/ 290 w 318"/>
              <a:gd name="T11" fmla="*/ 129 h 327"/>
              <a:gd name="T12" fmla="*/ 262 w 318"/>
              <a:gd name="T13" fmla="*/ 11 h 327"/>
              <a:gd name="T14" fmla="*/ 245 w 318"/>
              <a:gd name="T15" fmla="*/ 58 h 327"/>
              <a:gd name="T16" fmla="*/ 168 w 318"/>
              <a:gd name="T17" fmla="*/ 8 h 327"/>
              <a:gd name="T18" fmla="*/ 162 w 318"/>
              <a:gd name="T19" fmla="*/ 56 h 327"/>
              <a:gd name="T20" fmla="*/ 50 w 318"/>
              <a:gd name="T21" fmla="*/ 118 h 327"/>
              <a:gd name="T22" fmla="*/ 3 w 318"/>
              <a:gd name="T23" fmla="*/ 134 h 327"/>
              <a:gd name="T24" fmla="*/ 31 w 318"/>
              <a:gd name="T25" fmla="*/ 140 h 327"/>
              <a:gd name="T26" fmla="*/ 15 w 318"/>
              <a:gd name="T27" fmla="*/ 168 h 327"/>
              <a:gd name="T28" fmla="*/ 32 w 318"/>
              <a:gd name="T29" fmla="*/ 158 h 327"/>
              <a:gd name="T30" fmla="*/ 93 w 318"/>
              <a:gd name="T31" fmla="*/ 266 h 327"/>
              <a:gd name="T32" fmla="*/ 85 w 318"/>
              <a:gd name="T33" fmla="*/ 300 h 327"/>
              <a:gd name="T34" fmla="*/ 102 w 318"/>
              <a:gd name="T35" fmla="*/ 291 h 327"/>
              <a:gd name="T36" fmla="*/ 111 w 318"/>
              <a:gd name="T37" fmla="*/ 317 h 327"/>
              <a:gd name="T38" fmla="*/ 155 w 318"/>
              <a:gd name="T39" fmla="*/ 293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8" h="327">
                <a:moveTo>
                  <a:pt x="155" y="293"/>
                </a:moveTo>
                <a:cubicBezTo>
                  <a:pt x="155" y="293"/>
                  <a:pt x="196" y="217"/>
                  <a:pt x="127" y="175"/>
                </a:cubicBezTo>
                <a:cubicBezTo>
                  <a:pt x="127" y="175"/>
                  <a:pt x="249" y="167"/>
                  <a:pt x="231" y="154"/>
                </a:cubicBezTo>
                <a:cubicBezTo>
                  <a:pt x="215" y="142"/>
                  <a:pt x="201" y="142"/>
                  <a:pt x="201" y="142"/>
                </a:cubicBezTo>
                <a:cubicBezTo>
                  <a:pt x="201" y="142"/>
                  <a:pt x="301" y="156"/>
                  <a:pt x="309" y="124"/>
                </a:cubicBezTo>
                <a:cubicBezTo>
                  <a:pt x="318" y="90"/>
                  <a:pt x="290" y="129"/>
                  <a:pt x="290" y="129"/>
                </a:cubicBezTo>
                <a:cubicBezTo>
                  <a:pt x="290" y="129"/>
                  <a:pt x="309" y="19"/>
                  <a:pt x="262" y="11"/>
                </a:cubicBezTo>
                <a:cubicBezTo>
                  <a:pt x="215" y="4"/>
                  <a:pt x="245" y="58"/>
                  <a:pt x="245" y="58"/>
                </a:cubicBezTo>
                <a:cubicBezTo>
                  <a:pt x="245" y="58"/>
                  <a:pt x="223" y="16"/>
                  <a:pt x="168" y="8"/>
                </a:cubicBezTo>
                <a:cubicBezTo>
                  <a:pt x="113" y="0"/>
                  <a:pt x="130" y="46"/>
                  <a:pt x="162" y="56"/>
                </a:cubicBezTo>
                <a:cubicBezTo>
                  <a:pt x="162" y="56"/>
                  <a:pt x="77" y="67"/>
                  <a:pt x="50" y="118"/>
                </a:cubicBezTo>
                <a:cubicBezTo>
                  <a:pt x="50" y="118"/>
                  <a:pt x="6" y="110"/>
                  <a:pt x="3" y="134"/>
                </a:cubicBezTo>
                <a:cubicBezTo>
                  <a:pt x="0" y="158"/>
                  <a:pt x="31" y="140"/>
                  <a:pt x="31" y="140"/>
                </a:cubicBezTo>
                <a:cubicBezTo>
                  <a:pt x="31" y="140"/>
                  <a:pt x="2" y="161"/>
                  <a:pt x="15" y="168"/>
                </a:cubicBezTo>
                <a:cubicBezTo>
                  <a:pt x="27" y="176"/>
                  <a:pt x="32" y="158"/>
                  <a:pt x="32" y="158"/>
                </a:cubicBezTo>
                <a:cubicBezTo>
                  <a:pt x="32" y="158"/>
                  <a:pt x="26" y="249"/>
                  <a:pt x="93" y="266"/>
                </a:cubicBezTo>
                <a:cubicBezTo>
                  <a:pt x="93" y="266"/>
                  <a:pt x="76" y="295"/>
                  <a:pt x="85" y="300"/>
                </a:cubicBezTo>
                <a:cubicBezTo>
                  <a:pt x="94" y="306"/>
                  <a:pt x="102" y="291"/>
                  <a:pt x="102" y="291"/>
                </a:cubicBezTo>
                <a:cubicBezTo>
                  <a:pt x="102" y="291"/>
                  <a:pt x="92" y="327"/>
                  <a:pt x="111" y="317"/>
                </a:cubicBezTo>
                <a:cubicBezTo>
                  <a:pt x="129" y="308"/>
                  <a:pt x="149" y="308"/>
                  <a:pt x="155" y="293"/>
                </a:cubicBezTo>
              </a:path>
            </a:pathLst>
          </a:custGeom>
          <a:solidFill>
            <a:schemeClr val="tx2"/>
          </a:solidFill>
          <a:ln>
            <a:noFill/>
          </a:ln>
        </p:spPr>
        <p:txBody>
          <a:bodyPr anchor="ctr"/>
          <a:lstStyle/>
          <a:p>
            <a:pPr algn="ctr">
              <a:lnSpc>
                <a:spcPct val="120000"/>
              </a:lnSpc>
            </a:pPr>
            <a:endParaRPr/>
          </a:p>
        </p:txBody>
      </p:sp>
      <p:sp>
        <p:nvSpPr>
          <p:cNvPr id="61" name="ïśľiḓé"/>
          <p:cNvSpPr/>
          <p:nvPr/>
        </p:nvSpPr>
        <p:spPr bwMode="auto">
          <a:xfrm>
            <a:off x="8972601" y="1763504"/>
            <a:ext cx="177409" cy="130216"/>
          </a:xfrm>
          <a:custGeom>
            <a:avLst/>
            <a:gdLst>
              <a:gd name="T0" fmla="*/ 0 w 86"/>
              <a:gd name="T1" fmla="*/ 16 h 63"/>
              <a:gd name="T2" fmla="*/ 86 w 86"/>
              <a:gd name="T3" fmla="*/ 36 h 63"/>
              <a:gd name="T4" fmla="*/ 0 w 86"/>
              <a:gd name="T5" fmla="*/ 16 h 63"/>
            </a:gdLst>
            <a:ahLst/>
            <a:cxnLst>
              <a:cxn ang="0">
                <a:pos x="T0" y="T1"/>
              </a:cxn>
              <a:cxn ang="0">
                <a:pos x="T2" y="T3"/>
              </a:cxn>
              <a:cxn ang="0">
                <a:pos x="T4" y="T5"/>
              </a:cxn>
            </a:cxnLst>
            <a:rect l="0" t="0" r="r" b="b"/>
            <a:pathLst>
              <a:path w="86" h="63">
                <a:moveTo>
                  <a:pt x="0" y="16"/>
                </a:moveTo>
                <a:cubicBezTo>
                  <a:pt x="16" y="38"/>
                  <a:pt x="45" y="63"/>
                  <a:pt x="86" y="36"/>
                </a:cubicBezTo>
                <a:cubicBezTo>
                  <a:pt x="66" y="0"/>
                  <a:pt x="23" y="8"/>
                  <a:pt x="0" y="16"/>
                </a:cubicBezTo>
              </a:path>
            </a:pathLst>
          </a:custGeom>
          <a:solidFill>
            <a:srgbClr val="DA90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62" name="îṩliḑê"/>
          <p:cNvSpPr/>
          <p:nvPr/>
        </p:nvSpPr>
        <p:spPr bwMode="auto">
          <a:xfrm>
            <a:off x="8943760" y="1681353"/>
            <a:ext cx="260433" cy="157308"/>
          </a:xfrm>
          <a:custGeom>
            <a:avLst/>
            <a:gdLst>
              <a:gd name="T0" fmla="*/ 111 w 126"/>
              <a:gd name="T1" fmla="*/ 0 h 76"/>
              <a:gd name="T2" fmla="*/ 0 w 126"/>
              <a:gd name="T3" fmla="*/ 31 h 76"/>
              <a:gd name="T4" fmla="*/ 14 w 126"/>
              <a:gd name="T5" fmla="*/ 56 h 76"/>
              <a:gd name="T6" fmla="*/ 100 w 126"/>
              <a:gd name="T7" fmla="*/ 76 h 76"/>
              <a:gd name="T8" fmla="*/ 126 w 126"/>
              <a:gd name="T9" fmla="*/ 54 h 76"/>
              <a:gd name="T10" fmla="*/ 111 w 126"/>
              <a:gd name="T11" fmla="*/ 0 h 76"/>
            </a:gdLst>
            <a:ahLst/>
            <a:cxnLst>
              <a:cxn ang="0">
                <a:pos x="T0" y="T1"/>
              </a:cxn>
              <a:cxn ang="0">
                <a:pos x="T2" y="T3"/>
              </a:cxn>
              <a:cxn ang="0">
                <a:pos x="T4" y="T5"/>
              </a:cxn>
              <a:cxn ang="0">
                <a:pos x="T6" y="T7"/>
              </a:cxn>
              <a:cxn ang="0">
                <a:pos x="T8" y="T9"/>
              </a:cxn>
              <a:cxn ang="0">
                <a:pos x="T10" y="T11"/>
              </a:cxn>
            </a:cxnLst>
            <a:rect l="0" t="0" r="r" b="b"/>
            <a:pathLst>
              <a:path w="126" h="76">
                <a:moveTo>
                  <a:pt x="111" y="0"/>
                </a:moveTo>
                <a:cubicBezTo>
                  <a:pt x="81" y="9"/>
                  <a:pt x="10" y="30"/>
                  <a:pt x="0" y="31"/>
                </a:cubicBezTo>
                <a:cubicBezTo>
                  <a:pt x="0" y="31"/>
                  <a:pt x="5" y="43"/>
                  <a:pt x="14" y="56"/>
                </a:cubicBezTo>
                <a:cubicBezTo>
                  <a:pt x="37" y="48"/>
                  <a:pt x="80" y="40"/>
                  <a:pt x="100" y="76"/>
                </a:cubicBezTo>
                <a:cubicBezTo>
                  <a:pt x="108" y="71"/>
                  <a:pt x="117" y="64"/>
                  <a:pt x="126" y="54"/>
                </a:cubicBezTo>
                <a:cubicBezTo>
                  <a:pt x="122" y="38"/>
                  <a:pt x="117" y="19"/>
                  <a:pt x="111" y="0"/>
                </a:cubicBezTo>
              </a:path>
            </a:pathLst>
          </a:custGeom>
          <a:solidFill>
            <a:srgbClr val="75342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63" name="íṡḷïdê"/>
          <p:cNvSpPr/>
          <p:nvPr/>
        </p:nvSpPr>
        <p:spPr bwMode="auto">
          <a:xfrm>
            <a:off x="9032027" y="1538902"/>
            <a:ext cx="49814" cy="80402"/>
          </a:xfrm>
          <a:custGeom>
            <a:avLst/>
            <a:gdLst>
              <a:gd name="T0" fmla="*/ 21 w 24"/>
              <a:gd name="T1" fmla="*/ 17 h 39"/>
              <a:gd name="T2" fmla="*/ 17 w 24"/>
              <a:gd name="T3" fmla="*/ 37 h 39"/>
              <a:gd name="T4" fmla="*/ 3 w 24"/>
              <a:gd name="T5" fmla="*/ 22 h 39"/>
              <a:gd name="T6" fmla="*/ 7 w 24"/>
              <a:gd name="T7" fmla="*/ 1 h 39"/>
              <a:gd name="T8" fmla="*/ 21 w 24"/>
              <a:gd name="T9" fmla="*/ 17 h 39"/>
            </a:gdLst>
            <a:ahLst/>
            <a:cxnLst>
              <a:cxn ang="0">
                <a:pos x="T0" y="T1"/>
              </a:cxn>
              <a:cxn ang="0">
                <a:pos x="T2" y="T3"/>
              </a:cxn>
              <a:cxn ang="0">
                <a:pos x="T4" y="T5"/>
              </a:cxn>
              <a:cxn ang="0">
                <a:pos x="T6" y="T7"/>
              </a:cxn>
              <a:cxn ang="0">
                <a:pos x="T8" y="T9"/>
              </a:cxn>
            </a:cxnLst>
            <a:rect l="0" t="0" r="r" b="b"/>
            <a:pathLst>
              <a:path w="24" h="39">
                <a:moveTo>
                  <a:pt x="21" y="17"/>
                </a:moveTo>
                <a:cubicBezTo>
                  <a:pt x="24" y="27"/>
                  <a:pt x="22" y="36"/>
                  <a:pt x="17" y="37"/>
                </a:cubicBezTo>
                <a:cubicBezTo>
                  <a:pt x="12" y="39"/>
                  <a:pt x="6" y="32"/>
                  <a:pt x="3" y="22"/>
                </a:cubicBezTo>
                <a:cubicBezTo>
                  <a:pt x="0" y="11"/>
                  <a:pt x="2" y="2"/>
                  <a:pt x="7" y="1"/>
                </a:cubicBezTo>
                <a:cubicBezTo>
                  <a:pt x="12" y="0"/>
                  <a:pt x="18" y="7"/>
                  <a:pt x="21" y="17"/>
                </a:cubicBezTo>
              </a:path>
            </a:pathLst>
          </a:custGeom>
          <a:solidFill>
            <a:srgbClr val="190F0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64" name="íšlïdê"/>
          <p:cNvSpPr/>
          <p:nvPr/>
        </p:nvSpPr>
        <p:spPr bwMode="auto">
          <a:xfrm>
            <a:off x="8724402" y="1649892"/>
            <a:ext cx="161678" cy="163426"/>
          </a:xfrm>
          <a:custGeom>
            <a:avLst/>
            <a:gdLst>
              <a:gd name="T0" fmla="*/ 75 w 78"/>
              <a:gd name="T1" fmla="*/ 35 h 79"/>
              <a:gd name="T2" fmla="*/ 30 w 78"/>
              <a:gd name="T3" fmla="*/ 10 h 79"/>
              <a:gd name="T4" fmla="*/ 28 w 78"/>
              <a:gd name="T5" fmla="*/ 59 h 79"/>
              <a:gd name="T6" fmla="*/ 75 w 78"/>
              <a:gd name="T7" fmla="*/ 35 h 79"/>
            </a:gdLst>
            <a:ahLst/>
            <a:cxnLst>
              <a:cxn ang="0">
                <a:pos x="T0" y="T1"/>
              </a:cxn>
              <a:cxn ang="0">
                <a:pos x="T2" y="T3"/>
              </a:cxn>
              <a:cxn ang="0">
                <a:pos x="T4" y="T5"/>
              </a:cxn>
              <a:cxn ang="0">
                <a:pos x="T6" y="T7"/>
              </a:cxn>
            </a:cxnLst>
            <a:rect l="0" t="0" r="r" b="b"/>
            <a:pathLst>
              <a:path w="78" h="79">
                <a:moveTo>
                  <a:pt x="75" y="35"/>
                </a:moveTo>
                <a:cubicBezTo>
                  <a:pt x="75" y="35"/>
                  <a:pt x="59" y="0"/>
                  <a:pt x="30" y="10"/>
                </a:cubicBezTo>
                <a:cubicBezTo>
                  <a:pt x="0" y="21"/>
                  <a:pt x="16" y="47"/>
                  <a:pt x="28" y="59"/>
                </a:cubicBezTo>
                <a:cubicBezTo>
                  <a:pt x="40" y="71"/>
                  <a:pt x="78" y="79"/>
                  <a:pt x="75" y="35"/>
                </a:cubicBezTo>
              </a:path>
            </a:pathLst>
          </a:custGeom>
          <a:solidFill>
            <a:srgbClr val="FFDCB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65" name="íṥḻîḓe"/>
          <p:cNvSpPr/>
          <p:nvPr/>
        </p:nvSpPr>
        <p:spPr bwMode="auto">
          <a:xfrm>
            <a:off x="8972601" y="1398198"/>
            <a:ext cx="82149" cy="98754"/>
          </a:xfrm>
          <a:custGeom>
            <a:avLst/>
            <a:gdLst>
              <a:gd name="T0" fmla="*/ 40 w 40"/>
              <a:gd name="T1" fmla="*/ 38 h 48"/>
              <a:gd name="T2" fmla="*/ 0 w 40"/>
              <a:gd name="T3" fmla="*/ 48 h 48"/>
              <a:gd name="T4" fmla="*/ 40 w 40"/>
              <a:gd name="T5" fmla="*/ 38 h 48"/>
            </a:gdLst>
            <a:ahLst/>
            <a:cxnLst>
              <a:cxn ang="0">
                <a:pos x="T0" y="T1"/>
              </a:cxn>
              <a:cxn ang="0">
                <a:pos x="T2" y="T3"/>
              </a:cxn>
              <a:cxn ang="0">
                <a:pos x="T4" y="T5"/>
              </a:cxn>
            </a:cxnLst>
            <a:rect l="0" t="0" r="r" b="b"/>
            <a:pathLst>
              <a:path w="40" h="48">
                <a:moveTo>
                  <a:pt x="40" y="38"/>
                </a:moveTo>
                <a:cubicBezTo>
                  <a:pt x="40" y="38"/>
                  <a:pt x="12" y="16"/>
                  <a:pt x="0" y="48"/>
                </a:cubicBezTo>
                <a:cubicBezTo>
                  <a:pt x="0" y="48"/>
                  <a:pt x="6" y="0"/>
                  <a:pt x="40" y="38"/>
                </a:cubicBezTo>
              </a:path>
            </a:pathLst>
          </a:custGeom>
          <a:solidFill>
            <a:srgbClr val="3A2B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66" name="ïŝļíḋé"/>
          <p:cNvSpPr/>
          <p:nvPr/>
        </p:nvSpPr>
        <p:spPr bwMode="auto">
          <a:xfrm>
            <a:off x="8757612" y="1799335"/>
            <a:ext cx="227223" cy="121477"/>
          </a:xfrm>
          <a:custGeom>
            <a:avLst/>
            <a:gdLst>
              <a:gd name="T0" fmla="*/ 110 w 110"/>
              <a:gd name="T1" fmla="*/ 55 h 59"/>
              <a:gd name="T2" fmla="*/ 30 w 110"/>
              <a:gd name="T3" fmla="*/ 54 h 59"/>
              <a:gd name="T4" fmla="*/ 1 w 110"/>
              <a:gd name="T5" fmla="*/ 36 h 59"/>
              <a:gd name="T6" fmla="*/ 71 w 110"/>
              <a:gd name="T7" fmla="*/ 0 h 59"/>
              <a:gd name="T8" fmla="*/ 110 w 110"/>
              <a:gd name="T9" fmla="*/ 55 h 59"/>
            </a:gdLst>
            <a:ahLst/>
            <a:cxnLst>
              <a:cxn ang="0">
                <a:pos x="T0" y="T1"/>
              </a:cxn>
              <a:cxn ang="0">
                <a:pos x="T2" y="T3"/>
              </a:cxn>
              <a:cxn ang="0">
                <a:pos x="T4" y="T5"/>
              </a:cxn>
              <a:cxn ang="0">
                <a:pos x="T6" y="T7"/>
              </a:cxn>
              <a:cxn ang="0">
                <a:pos x="T8" y="T9"/>
              </a:cxn>
            </a:cxnLst>
            <a:rect l="0" t="0" r="r" b="b"/>
            <a:pathLst>
              <a:path w="110" h="59">
                <a:moveTo>
                  <a:pt x="110" y="55"/>
                </a:moveTo>
                <a:cubicBezTo>
                  <a:pt x="110" y="55"/>
                  <a:pt x="52" y="48"/>
                  <a:pt x="30" y="54"/>
                </a:cubicBezTo>
                <a:cubicBezTo>
                  <a:pt x="30" y="54"/>
                  <a:pt x="1" y="59"/>
                  <a:pt x="1" y="36"/>
                </a:cubicBezTo>
                <a:cubicBezTo>
                  <a:pt x="0" y="12"/>
                  <a:pt x="40" y="14"/>
                  <a:pt x="71" y="0"/>
                </a:cubicBezTo>
                <a:lnTo>
                  <a:pt x="110" y="55"/>
                </a:lnTo>
                <a:close/>
              </a:path>
            </a:pathLst>
          </a:custGeom>
          <a:solidFill>
            <a:srgbClr val="FFDCB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67" name="íṣḷîḋê"/>
          <p:cNvSpPr/>
          <p:nvPr/>
        </p:nvSpPr>
        <p:spPr bwMode="auto">
          <a:xfrm>
            <a:off x="8164210" y="1794965"/>
            <a:ext cx="657199" cy="881801"/>
          </a:xfrm>
          <a:custGeom>
            <a:avLst/>
            <a:gdLst>
              <a:gd name="T0" fmla="*/ 273 w 318"/>
              <a:gd name="T1" fmla="*/ 18 h 427"/>
              <a:gd name="T2" fmla="*/ 118 w 318"/>
              <a:gd name="T3" fmla="*/ 83 h 427"/>
              <a:gd name="T4" fmla="*/ 41 w 318"/>
              <a:gd name="T5" fmla="*/ 427 h 427"/>
              <a:gd name="T6" fmla="*/ 259 w 318"/>
              <a:gd name="T7" fmla="*/ 361 h 427"/>
              <a:gd name="T8" fmla="*/ 256 w 318"/>
              <a:gd name="T9" fmla="*/ 184 h 427"/>
              <a:gd name="T10" fmla="*/ 305 w 318"/>
              <a:gd name="T11" fmla="*/ 56 h 427"/>
              <a:gd name="T12" fmla="*/ 273 w 318"/>
              <a:gd name="T13" fmla="*/ 18 h 427"/>
            </a:gdLst>
            <a:ahLst/>
            <a:cxnLst>
              <a:cxn ang="0">
                <a:pos x="T0" y="T1"/>
              </a:cxn>
              <a:cxn ang="0">
                <a:pos x="T2" y="T3"/>
              </a:cxn>
              <a:cxn ang="0">
                <a:pos x="T4" y="T5"/>
              </a:cxn>
              <a:cxn ang="0">
                <a:pos x="T6" y="T7"/>
              </a:cxn>
              <a:cxn ang="0">
                <a:pos x="T8" y="T9"/>
              </a:cxn>
              <a:cxn ang="0">
                <a:pos x="T10" y="T11"/>
              </a:cxn>
              <a:cxn ang="0">
                <a:pos x="T12" y="T13"/>
              </a:cxn>
            </a:cxnLst>
            <a:rect l="0" t="0" r="r" b="b"/>
            <a:pathLst>
              <a:path w="318" h="427">
                <a:moveTo>
                  <a:pt x="273" y="18"/>
                </a:moveTo>
                <a:cubicBezTo>
                  <a:pt x="273" y="18"/>
                  <a:pt x="198" y="0"/>
                  <a:pt x="118" y="83"/>
                </a:cubicBezTo>
                <a:cubicBezTo>
                  <a:pt x="37" y="166"/>
                  <a:pt x="0" y="359"/>
                  <a:pt x="41" y="427"/>
                </a:cubicBezTo>
                <a:cubicBezTo>
                  <a:pt x="41" y="427"/>
                  <a:pt x="240" y="407"/>
                  <a:pt x="259" y="361"/>
                </a:cubicBezTo>
                <a:cubicBezTo>
                  <a:pt x="259" y="361"/>
                  <a:pt x="203" y="254"/>
                  <a:pt x="256" y="184"/>
                </a:cubicBezTo>
                <a:cubicBezTo>
                  <a:pt x="318" y="101"/>
                  <a:pt x="298" y="78"/>
                  <a:pt x="305" y="56"/>
                </a:cubicBezTo>
                <a:cubicBezTo>
                  <a:pt x="298" y="30"/>
                  <a:pt x="310" y="30"/>
                  <a:pt x="273" y="18"/>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68" name="iṧḷïḍè"/>
          <p:cNvSpPr/>
          <p:nvPr/>
        </p:nvSpPr>
        <p:spPr bwMode="auto">
          <a:xfrm>
            <a:off x="8657983" y="1815065"/>
            <a:ext cx="166048" cy="463186"/>
          </a:xfrm>
          <a:custGeom>
            <a:avLst/>
            <a:gdLst>
              <a:gd name="T0" fmla="*/ 43 w 80"/>
              <a:gd name="T1" fmla="*/ 0 h 224"/>
              <a:gd name="T2" fmla="*/ 33 w 80"/>
              <a:gd name="T3" fmla="*/ 122 h 224"/>
              <a:gd name="T4" fmla="*/ 22 w 80"/>
              <a:gd name="T5" fmla="*/ 141 h 224"/>
              <a:gd name="T6" fmla="*/ 9 w 80"/>
              <a:gd name="T7" fmla="*/ 203 h 224"/>
              <a:gd name="T8" fmla="*/ 76 w 80"/>
              <a:gd name="T9" fmla="*/ 72 h 224"/>
              <a:gd name="T10" fmla="*/ 45 w 80"/>
              <a:gd name="T11" fmla="*/ 0 h 224"/>
            </a:gdLst>
            <a:ahLst/>
            <a:cxnLst>
              <a:cxn ang="0">
                <a:pos x="T0" y="T1"/>
              </a:cxn>
              <a:cxn ang="0">
                <a:pos x="T2" y="T3"/>
              </a:cxn>
              <a:cxn ang="0">
                <a:pos x="T4" y="T5"/>
              </a:cxn>
              <a:cxn ang="0">
                <a:pos x="T6" y="T7"/>
              </a:cxn>
              <a:cxn ang="0">
                <a:pos x="T8" y="T9"/>
              </a:cxn>
              <a:cxn ang="0">
                <a:pos x="T10" y="T11"/>
              </a:cxn>
            </a:cxnLst>
            <a:rect l="0" t="0" r="r" b="b"/>
            <a:pathLst>
              <a:path w="80" h="224">
                <a:moveTo>
                  <a:pt x="43" y="0"/>
                </a:moveTo>
                <a:cubicBezTo>
                  <a:pt x="43" y="0"/>
                  <a:pt x="36" y="111"/>
                  <a:pt x="33" y="122"/>
                </a:cubicBezTo>
                <a:cubicBezTo>
                  <a:pt x="31" y="133"/>
                  <a:pt x="22" y="141"/>
                  <a:pt x="22" y="141"/>
                </a:cubicBezTo>
                <a:cubicBezTo>
                  <a:pt x="22" y="141"/>
                  <a:pt x="0" y="182"/>
                  <a:pt x="9" y="203"/>
                </a:cubicBezTo>
                <a:cubicBezTo>
                  <a:pt x="17" y="224"/>
                  <a:pt x="80" y="100"/>
                  <a:pt x="76" y="72"/>
                </a:cubicBezTo>
                <a:cubicBezTo>
                  <a:pt x="72" y="44"/>
                  <a:pt x="45" y="0"/>
                  <a:pt x="45" y="0"/>
                </a:cubicBezTo>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69" name="išḻîḑe"/>
          <p:cNvSpPr/>
          <p:nvPr/>
        </p:nvSpPr>
        <p:spPr bwMode="auto">
          <a:xfrm>
            <a:off x="8139740" y="2571893"/>
            <a:ext cx="248198" cy="160804"/>
          </a:xfrm>
          <a:custGeom>
            <a:avLst/>
            <a:gdLst>
              <a:gd name="T0" fmla="*/ 120 w 120"/>
              <a:gd name="T1" fmla="*/ 43 h 78"/>
              <a:gd name="T2" fmla="*/ 0 w 120"/>
              <a:gd name="T3" fmla="*/ 21 h 78"/>
              <a:gd name="T4" fmla="*/ 37 w 120"/>
              <a:gd name="T5" fmla="*/ 0 h 78"/>
              <a:gd name="T6" fmla="*/ 120 w 120"/>
              <a:gd name="T7" fmla="*/ 43 h 78"/>
            </a:gdLst>
            <a:ahLst/>
            <a:cxnLst>
              <a:cxn ang="0">
                <a:pos x="T0" y="T1"/>
              </a:cxn>
              <a:cxn ang="0">
                <a:pos x="T2" y="T3"/>
              </a:cxn>
              <a:cxn ang="0">
                <a:pos x="T4" y="T5"/>
              </a:cxn>
              <a:cxn ang="0">
                <a:pos x="T6" y="T7"/>
              </a:cxn>
            </a:cxnLst>
            <a:rect l="0" t="0" r="r" b="b"/>
            <a:pathLst>
              <a:path w="120" h="78">
                <a:moveTo>
                  <a:pt x="120" y="43"/>
                </a:moveTo>
                <a:cubicBezTo>
                  <a:pt x="120" y="43"/>
                  <a:pt x="54" y="78"/>
                  <a:pt x="0" y="21"/>
                </a:cubicBezTo>
                <a:cubicBezTo>
                  <a:pt x="0" y="21"/>
                  <a:pt x="39" y="40"/>
                  <a:pt x="37" y="0"/>
                </a:cubicBezTo>
                <a:cubicBezTo>
                  <a:pt x="37" y="0"/>
                  <a:pt x="47" y="51"/>
                  <a:pt x="120" y="43"/>
                </a:cubicBezTo>
              </a:path>
            </a:pathLst>
          </a:custGeom>
          <a:solidFill>
            <a:schemeClr val="tx2">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70" name="iṧlíḓe"/>
          <p:cNvSpPr/>
          <p:nvPr/>
        </p:nvSpPr>
        <p:spPr bwMode="auto">
          <a:xfrm>
            <a:off x="8053220" y="1769622"/>
            <a:ext cx="745466" cy="287524"/>
          </a:xfrm>
          <a:custGeom>
            <a:avLst/>
            <a:gdLst>
              <a:gd name="T0" fmla="*/ 361 w 361"/>
              <a:gd name="T1" fmla="*/ 78 h 139"/>
              <a:gd name="T2" fmla="*/ 290 w 361"/>
              <a:gd name="T3" fmla="*/ 17 h 139"/>
              <a:gd name="T4" fmla="*/ 83 w 361"/>
              <a:gd name="T5" fmla="*/ 0 h 139"/>
              <a:gd name="T6" fmla="*/ 0 w 361"/>
              <a:gd name="T7" fmla="*/ 10 h 139"/>
              <a:gd name="T8" fmla="*/ 23 w 361"/>
              <a:gd name="T9" fmla="*/ 99 h 139"/>
              <a:gd name="T10" fmla="*/ 142 w 361"/>
              <a:gd name="T11" fmla="*/ 107 h 139"/>
              <a:gd name="T12" fmla="*/ 361 w 361"/>
              <a:gd name="T13" fmla="*/ 95 h 139"/>
              <a:gd name="T14" fmla="*/ 361 w 361"/>
              <a:gd name="T15" fmla="*/ 78 h 1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1" h="139">
                <a:moveTo>
                  <a:pt x="361" y="78"/>
                </a:moveTo>
                <a:cubicBezTo>
                  <a:pt x="361" y="78"/>
                  <a:pt x="352" y="34"/>
                  <a:pt x="290" y="17"/>
                </a:cubicBezTo>
                <a:cubicBezTo>
                  <a:pt x="228" y="0"/>
                  <a:pt x="149" y="74"/>
                  <a:pt x="83" y="0"/>
                </a:cubicBezTo>
                <a:cubicBezTo>
                  <a:pt x="0" y="10"/>
                  <a:pt x="0" y="10"/>
                  <a:pt x="0" y="10"/>
                </a:cubicBezTo>
                <a:cubicBezTo>
                  <a:pt x="0" y="10"/>
                  <a:pt x="13" y="86"/>
                  <a:pt x="23" y="99"/>
                </a:cubicBezTo>
                <a:cubicBezTo>
                  <a:pt x="23" y="99"/>
                  <a:pt x="91" y="139"/>
                  <a:pt x="142" y="107"/>
                </a:cubicBezTo>
                <a:cubicBezTo>
                  <a:pt x="235" y="47"/>
                  <a:pt x="299" y="15"/>
                  <a:pt x="361" y="95"/>
                </a:cubicBezTo>
                <a:lnTo>
                  <a:pt x="361" y="78"/>
                </a:lnTo>
                <a:close/>
              </a:path>
            </a:pathLst>
          </a:custGeom>
          <a:solidFill>
            <a:schemeClr val="tx2">
              <a:lumMod val="75000"/>
            </a:schemeClr>
          </a:solidFill>
          <a:ln>
            <a:noFill/>
          </a:ln>
        </p:spPr>
        <p:txBody>
          <a:bodyPr anchor="ctr"/>
          <a:lstStyle/>
          <a:p>
            <a:pPr algn="ctr">
              <a:lnSpc>
                <a:spcPct val="120000"/>
              </a:lnSpc>
            </a:pPr>
            <a:endParaRPr/>
          </a:p>
        </p:txBody>
      </p:sp>
      <p:sp>
        <p:nvSpPr>
          <p:cNvPr id="71" name="îşḷiḍê"/>
          <p:cNvSpPr/>
          <p:nvPr/>
        </p:nvSpPr>
        <p:spPr bwMode="auto">
          <a:xfrm>
            <a:off x="8763730" y="1890224"/>
            <a:ext cx="68166" cy="53310"/>
          </a:xfrm>
          <a:custGeom>
            <a:avLst/>
            <a:gdLst>
              <a:gd name="T0" fmla="*/ 33 w 33"/>
              <a:gd name="T1" fmla="*/ 10 h 26"/>
              <a:gd name="T2" fmla="*/ 19 w 33"/>
              <a:gd name="T3" fmla="*/ 26 h 26"/>
              <a:gd name="T4" fmla="*/ 2 w 33"/>
              <a:gd name="T5" fmla="*/ 10 h 26"/>
              <a:gd name="T6" fmla="*/ 33 w 33"/>
              <a:gd name="T7" fmla="*/ 10 h 26"/>
            </a:gdLst>
            <a:ahLst/>
            <a:cxnLst>
              <a:cxn ang="0">
                <a:pos x="T0" y="T1"/>
              </a:cxn>
              <a:cxn ang="0">
                <a:pos x="T2" y="T3"/>
              </a:cxn>
              <a:cxn ang="0">
                <a:pos x="T4" y="T5"/>
              </a:cxn>
              <a:cxn ang="0">
                <a:pos x="T6" y="T7"/>
              </a:cxn>
            </a:cxnLst>
            <a:rect l="0" t="0" r="r" b="b"/>
            <a:pathLst>
              <a:path w="33" h="26">
                <a:moveTo>
                  <a:pt x="33" y="10"/>
                </a:moveTo>
                <a:cubicBezTo>
                  <a:pt x="19" y="26"/>
                  <a:pt x="19" y="26"/>
                  <a:pt x="19" y="26"/>
                </a:cubicBezTo>
                <a:cubicBezTo>
                  <a:pt x="19" y="26"/>
                  <a:pt x="0" y="19"/>
                  <a:pt x="2" y="10"/>
                </a:cubicBezTo>
                <a:cubicBezTo>
                  <a:pt x="3" y="0"/>
                  <a:pt x="33" y="10"/>
                  <a:pt x="33" y="10"/>
                </a:cubicBezTo>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72" name="íšliḍé"/>
          <p:cNvSpPr/>
          <p:nvPr/>
        </p:nvSpPr>
        <p:spPr bwMode="auto">
          <a:xfrm>
            <a:off x="8790821" y="1931299"/>
            <a:ext cx="18352" cy="62050"/>
          </a:xfrm>
          <a:custGeom>
            <a:avLst/>
            <a:gdLst>
              <a:gd name="T0" fmla="*/ 4 w 9"/>
              <a:gd name="T1" fmla="*/ 0 h 30"/>
              <a:gd name="T2" fmla="*/ 6 w 9"/>
              <a:gd name="T3" fmla="*/ 17 h 30"/>
              <a:gd name="T4" fmla="*/ 0 w 9"/>
              <a:gd name="T5" fmla="*/ 17 h 30"/>
              <a:gd name="T6" fmla="*/ 4 w 9"/>
              <a:gd name="T7" fmla="*/ 0 h 30"/>
            </a:gdLst>
            <a:ahLst/>
            <a:cxnLst>
              <a:cxn ang="0">
                <a:pos x="T0" y="T1"/>
              </a:cxn>
              <a:cxn ang="0">
                <a:pos x="T2" y="T3"/>
              </a:cxn>
              <a:cxn ang="0">
                <a:pos x="T4" y="T5"/>
              </a:cxn>
              <a:cxn ang="0">
                <a:pos x="T6" y="T7"/>
              </a:cxn>
            </a:cxnLst>
            <a:rect l="0" t="0" r="r" b="b"/>
            <a:pathLst>
              <a:path w="9" h="30">
                <a:moveTo>
                  <a:pt x="4" y="0"/>
                </a:moveTo>
                <a:cubicBezTo>
                  <a:pt x="4" y="0"/>
                  <a:pt x="9" y="4"/>
                  <a:pt x="6" y="17"/>
                </a:cubicBezTo>
                <a:cubicBezTo>
                  <a:pt x="3" y="30"/>
                  <a:pt x="0" y="17"/>
                  <a:pt x="0" y="17"/>
                </a:cubicBezTo>
                <a:lnTo>
                  <a:pt x="4" y="0"/>
                </a:lnTo>
                <a:close/>
              </a:path>
            </a:pathLst>
          </a:custGeom>
          <a:solidFill>
            <a:schemeClr val="tx2">
              <a:lumMod val="75000"/>
            </a:schemeClr>
          </a:solidFill>
          <a:ln>
            <a:noFill/>
          </a:ln>
        </p:spPr>
        <p:txBody>
          <a:bodyPr anchor="ctr"/>
          <a:lstStyle/>
          <a:p>
            <a:pPr algn="ctr">
              <a:lnSpc>
                <a:spcPct val="120000"/>
              </a:lnSpc>
            </a:pPr>
            <a:endParaRPr/>
          </a:p>
        </p:txBody>
      </p:sp>
      <p:sp>
        <p:nvSpPr>
          <p:cNvPr id="73" name="iṣļíḓè"/>
          <p:cNvSpPr/>
          <p:nvPr/>
        </p:nvSpPr>
        <p:spPr bwMode="auto">
          <a:xfrm>
            <a:off x="8565347" y="2023936"/>
            <a:ext cx="160804" cy="392398"/>
          </a:xfrm>
          <a:custGeom>
            <a:avLst/>
            <a:gdLst>
              <a:gd name="T0" fmla="*/ 78 w 78"/>
              <a:gd name="T1" fmla="*/ 28 h 190"/>
              <a:gd name="T2" fmla="*/ 26 w 78"/>
              <a:gd name="T3" fmla="*/ 0 h 190"/>
              <a:gd name="T4" fmla="*/ 44 w 78"/>
              <a:gd name="T5" fmla="*/ 190 h 190"/>
              <a:gd name="T6" fmla="*/ 78 w 78"/>
              <a:gd name="T7" fmla="*/ 28 h 190"/>
            </a:gdLst>
            <a:ahLst/>
            <a:cxnLst>
              <a:cxn ang="0">
                <a:pos x="T0" y="T1"/>
              </a:cxn>
              <a:cxn ang="0">
                <a:pos x="T2" y="T3"/>
              </a:cxn>
              <a:cxn ang="0">
                <a:pos x="T4" y="T5"/>
              </a:cxn>
              <a:cxn ang="0">
                <a:pos x="T6" y="T7"/>
              </a:cxn>
            </a:cxnLst>
            <a:rect l="0" t="0" r="r" b="b"/>
            <a:pathLst>
              <a:path w="78" h="190">
                <a:moveTo>
                  <a:pt x="78" y="28"/>
                </a:moveTo>
                <a:cubicBezTo>
                  <a:pt x="78" y="28"/>
                  <a:pt x="51" y="21"/>
                  <a:pt x="26" y="0"/>
                </a:cubicBezTo>
                <a:cubicBezTo>
                  <a:pt x="26" y="0"/>
                  <a:pt x="0" y="137"/>
                  <a:pt x="44" y="190"/>
                </a:cubicBezTo>
                <a:cubicBezTo>
                  <a:pt x="44" y="190"/>
                  <a:pt x="33" y="121"/>
                  <a:pt x="78" y="28"/>
                </a:cubicBezTo>
              </a:path>
            </a:pathLst>
          </a:custGeom>
          <a:solidFill>
            <a:schemeClr val="tx2">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74" name="iṩlîḍê"/>
          <p:cNvSpPr/>
          <p:nvPr/>
        </p:nvSpPr>
        <p:spPr bwMode="auto">
          <a:xfrm>
            <a:off x="8642253" y="1873619"/>
            <a:ext cx="148568" cy="207997"/>
          </a:xfrm>
          <a:custGeom>
            <a:avLst/>
            <a:gdLst>
              <a:gd name="T0" fmla="*/ 54 w 72"/>
              <a:gd name="T1" fmla="*/ 0 h 101"/>
              <a:gd name="T2" fmla="*/ 0 w 72"/>
              <a:gd name="T3" fmla="*/ 9 h 101"/>
              <a:gd name="T4" fmla="*/ 41 w 72"/>
              <a:gd name="T5" fmla="*/ 101 h 101"/>
              <a:gd name="T6" fmla="*/ 54 w 72"/>
              <a:gd name="T7" fmla="*/ 0 h 101"/>
            </a:gdLst>
            <a:ahLst/>
            <a:cxnLst>
              <a:cxn ang="0">
                <a:pos x="T0" y="T1"/>
              </a:cxn>
              <a:cxn ang="0">
                <a:pos x="T2" y="T3"/>
              </a:cxn>
              <a:cxn ang="0">
                <a:pos x="T4" y="T5"/>
              </a:cxn>
              <a:cxn ang="0">
                <a:pos x="T6" y="T7"/>
              </a:cxn>
            </a:cxnLst>
            <a:rect l="0" t="0" r="r" b="b"/>
            <a:pathLst>
              <a:path w="72" h="101">
                <a:moveTo>
                  <a:pt x="54" y="0"/>
                </a:moveTo>
                <a:cubicBezTo>
                  <a:pt x="54" y="0"/>
                  <a:pt x="26" y="18"/>
                  <a:pt x="0" y="9"/>
                </a:cubicBezTo>
                <a:cubicBezTo>
                  <a:pt x="0" y="9"/>
                  <a:pt x="23" y="79"/>
                  <a:pt x="41" y="101"/>
                </a:cubicBezTo>
                <a:cubicBezTo>
                  <a:pt x="41" y="101"/>
                  <a:pt x="72" y="46"/>
                  <a:pt x="54" y="0"/>
                </a:cubicBezTo>
              </a:path>
            </a:pathLst>
          </a:custGeom>
          <a:solidFill>
            <a:schemeClr val="tx2">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75" name="í$1íḋè"/>
          <p:cNvSpPr/>
          <p:nvPr/>
        </p:nvSpPr>
        <p:spPr bwMode="auto">
          <a:xfrm>
            <a:off x="8712168" y="1813318"/>
            <a:ext cx="119729" cy="130216"/>
          </a:xfrm>
          <a:custGeom>
            <a:avLst/>
            <a:gdLst>
              <a:gd name="T0" fmla="*/ 4 w 58"/>
              <a:gd name="T1" fmla="*/ 0 h 63"/>
              <a:gd name="T2" fmla="*/ 32 w 58"/>
              <a:gd name="T3" fmla="*/ 3 h 63"/>
              <a:gd name="T4" fmla="*/ 58 w 58"/>
              <a:gd name="T5" fmla="*/ 47 h 63"/>
              <a:gd name="T6" fmla="*/ 21 w 58"/>
              <a:gd name="T7" fmla="*/ 63 h 63"/>
              <a:gd name="T8" fmla="*/ 4 w 58"/>
              <a:gd name="T9" fmla="*/ 0 h 63"/>
            </a:gdLst>
            <a:ahLst/>
            <a:cxnLst>
              <a:cxn ang="0">
                <a:pos x="T0" y="T1"/>
              </a:cxn>
              <a:cxn ang="0">
                <a:pos x="T2" y="T3"/>
              </a:cxn>
              <a:cxn ang="0">
                <a:pos x="T4" y="T5"/>
              </a:cxn>
              <a:cxn ang="0">
                <a:pos x="T6" y="T7"/>
              </a:cxn>
              <a:cxn ang="0">
                <a:pos x="T8" y="T9"/>
              </a:cxn>
            </a:cxnLst>
            <a:rect l="0" t="0" r="r" b="b"/>
            <a:pathLst>
              <a:path w="58" h="63">
                <a:moveTo>
                  <a:pt x="4" y="0"/>
                </a:moveTo>
                <a:cubicBezTo>
                  <a:pt x="32" y="3"/>
                  <a:pt x="32" y="3"/>
                  <a:pt x="32" y="3"/>
                </a:cubicBezTo>
                <a:cubicBezTo>
                  <a:pt x="58" y="47"/>
                  <a:pt x="58" y="47"/>
                  <a:pt x="58" y="47"/>
                </a:cubicBezTo>
                <a:cubicBezTo>
                  <a:pt x="21" y="63"/>
                  <a:pt x="21" y="63"/>
                  <a:pt x="21" y="63"/>
                </a:cubicBezTo>
                <a:cubicBezTo>
                  <a:pt x="21" y="63"/>
                  <a:pt x="0" y="22"/>
                  <a:pt x="4"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76" name="íşḻídè"/>
          <p:cNvSpPr/>
          <p:nvPr/>
        </p:nvSpPr>
        <p:spPr bwMode="auto">
          <a:xfrm>
            <a:off x="8427264" y="2517710"/>
            <a:ext cx="272668" cy="132838"/>
          </a:xfrm>
          <a:custGeom>
            <a:avLst/>
            <a:gdLst>
              <a:gd name="T0" fmla="*/ 0 w 132"/>
              <a:gd name="T1" fmla="*/ 64 h 64"/>
              <a:gd name="T2" fmla="*/ 127 w 132"/>
              <a:gd name="T3" fmla="*/ 19 h 64"/>
              <a:gd name="T4" fmla="*/ 122 w 132"/>
              <a:gd name="T5" fmla="*/ 9 h 64"/>
              <a:gd name="T6" fmla="*/ 132 w 132"/>
              <a:gd name="T7" fmla="*/ 12 h 64"/>
              <a:gd name="T8" fmla="*/ 115 w 132"/>
              <a:gd name="T9" fmla="*/ 0 h 64"/>
              <a:gd name="T10" fmla="*/ 115 w 132"/>
              <a:gd name="T11" fmla="*/ 18 h 64"/>
              <a:gd name="T12" fmla="*/ 0 w 132"/>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132" h="64">
                <a:moveTo>
                  <a:pt x="0" y="64"/>
                </a:moveTo>
                <a:cubicBezTo>
                  <a:pt x="0" y="64"/>
                  <a:pt x="114" y="34"/>
                  <a:pt x="127" y="19"/>
                </a:cubicBezTo>
                <a:cubicBezTo>
                  <a:pt x="122" y="9"/>
                  <a:pt x="122" y="9"/>
                  <a:pt x="122" y="9"/>
                </a:cubicBezTo>
                <a:cubicBezTo>
                  <a:pt x="132" y="12"/>
                  <a:pt x="132" y="12"/>
                  <a:pt x="132" y="12"/>
                </a:cubicBezTo>
                <a:cubicBezTo>
                  <a:pt x="132" y="12"/>
                  <a:pt x="118" y="1"/>
                  <a:pt x="115" y="0"/>
                </a:cubicBezTo>
                <a:cubicBezTo>
                  <a:pt x="115" y="18"/>
                  <a:pt x="115" y="18"/>
                  <a:pt x="115" y="18"/>
                </a:cubicBezTo>
                <a:cubicBezTo>
                  <a:pt x="115" y="18"/>
                  <a:pt x="35" y="59"/>
                  <a:pt x="0" y="64"/>
                </a:cubicBezTo>
              </a:path>
            </a:pathLst>
          </a:custGeom>
          <a:solidFill>
            <a:schemeClr val="tx2">
              <a:lumMod val="75000"/>
            </a:schemeClr>
          </a:solidFill>
          <a:ln>
            <a:noFill/>
          </a:ln>
        </p:spPr>
        <p:txBody>
          <a:bodyPr anchor="ctr"/>
          <a:lstStyle/>
          <a:p>
            <a:pPr algn="ctr">
              <a:lnSpc>
                <a:spcPct val="120000"/>
              </a:lnSpc>
            </a:pPr>
            <a:endParaRPr/>
          </a:p>
        </p:txBody>
      </p:sp>
      <p:sp>
        <p:nvSpPr>
          <p:cNvPr id="77" name="islîḑè"/>
          <p:cNvSpPr/>
          <p:nvPr/>
        </p:nvSpPr>
        <p:spPr bwMode="auto">
          <a:xfrm>
            <a:off x="8424643" y="1858762"/>
            <a:ext cx="762946" cy="652830"/>
          </a:xfrm>
          <a:custGeom>
            <a:avLst/>
            <a:gdLst>
              <a:gd name="T0" fmla="*/ 122 w 369"/>
              <a:gd name="T1" fmla="*/ 7 h 316"/>
              <a:gd name="T2" fmla="*/ 112 w 369"/>
              <a:gd name="T3" fmla="*/ 190 h 316"/>
              <a:gd name="T4" fmla="*/ 336 w 369"/>
              <a:gd name="T5" fmla="*/ 159 h 316"/>
              <a:gd name="T6" fmla="*/ 369 w 369"/>
              <a:gd name="T7" fmla="*/ 188 h 316"/>
              <a:gd name="T8" fmla="*/ 86 w 369"/>
              <a:gd name="T9" fmla="*/ 235 h 316"/>
              <a:gd name="T10" fmla="*/ 122 w 369"/>
              <a:gd name="T11" fmla="*/ 7 h 316"/>
            </a:gdLst>
            <a:ahLst/>
            <a:cxnLst>
              <a:cxn ang="0">
                <a:pos x="T0" y="T1"/>
              </a:cxn>
              <a:cxn ang="0">
                <a:pos x="T2" y="T3"/>
              </a:cxn>
              <a:cxn ang="0">
                <a:pos x="T4" y="T5"/>
              </a:cxn>
              <a:cxn ang="0">
                <a:pos x="T6" y="T7"/>
              </a:cxn>
              <a:cxn ang="0">
                <a:pos x="T8" y="T9"/>
              </a:cxn>
              <a:cxn ang="0">
                <a:pos x="T10" y="T11"/>
              </a:cxn>
            </a:cxnLst>
            <a:rect l="0" t="0" r="r" b="b"/>
            <a:pathLst>
              <a:path w="369" h="316">
                <a:moveTo>
                  <a:pt x="122" y="7"/>
                </a:moveTo>
                <a:cubicBezTo>
                  <a:pt x="143" y="12"/>
                  <a:pt x="70" y="113"/>
                  <a:pt x="112" y="190"/>
                </a:cubicBezTo>
                <a:cubicBezTo>
                  <a:pt x="148" y="256"/>
                  <a:pt x="255" y="204"/>
                  <a:pt x="336" y="159"/>
                </a:cubicBezTo>
                <a:cubicBezTo>
                  <a:pt x="336" y="159"/>
                  <a:pt x="350" y="183"/>
                  <a:pt x="369" y="188"/>
                </a:cubicBezTo>
                <a:cubicBezTo>
                  <a:pt x="369" y="188"/>
                  <a:pt x="159" y="316"/>
                  <a:pt x="86" y="235"/>
                </a:cubicBezTo>
                <a:cubicBezTo>
                  <a:pt x="0" y="140"/>
                  <a:pt x="86" y="0"/>
                  <a:pt x="122" y="7"/>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78" name="işľíḑe"/>
          <p:cNvSpPr/>
          <p:nvPr/>
        </p:nvSpPr>
        <p:spPr bwMode="auto">
          <a:xfrm>
            <a:off x="8387937" y="1899838"/>
            <a:ext cx="241206" cy="467555"/>
          </a:xfrm>
          <a:custGeom>
            <a:avLst/>
            <a:gdLst>
              <a:gd name="T0" fmla="*/ 110 w 117"/>
              <a:gd name="T1" fmla="*/ 0 h 226"/>
              <a:gd name="T2" fmla="*/ 117 w 117"/>
              <a:gd name="T3" fmla="*/ 226 h 226"/>
              <a:gd name="T4" fmla="*/ 110 w 117"/>
              <a:gd name="T5" fmla="*/ 0 h 226"/>
            </a:gdLst>
            <a:ahLst/>
            <a:cxnLst>
              <a:cxn ang="0">
                <a:pos x="T0" y="T1"/>
              </a:cxn>
              <a:cxn ang="0">
                <a:pos x="T2" y="T3"/>
              </a:cxn>
              <a:cxn ang="0">
                <a:pos x="T4" y="T5"/>
              </a:cxn>
            </a:cxnLst>
            <a:rect l="0" t="0" r="r" b="b"/>
            <a:pathLst>
              <a:path w="117" h="226">
                <a:moveTo>
                  <a:pt x="110" y="0"/>
                </a:moveTo>
                <a:cubicBezTo>
                  <a:pt x="110" y="0"/>
                  <a:pt x="0" y="126"/>
                  <a:pt x="117" y="226"/>
                </a:cubicBezTo>
                <a:cubicBezTo>
                  <a:pt x="117" y="226"/>
                  <a:pt x="13" y="152"/>
                  <a:pt x="110" y="0"/>
                </a:cubicBezTo>
              </a:path>
            </a:pathLst>
          </a:custGeom>
          <a:solidFill>
            <a:schemeClr val="tx2">
              <a:lumMod val="75000"/>
            </a:schemeClr>
          </a:solidFill>
          <a:ln>
            <a:noFill/>
          </a:ln>
        </p:spPr>
        <p:txBody>
          <a:bodyPr anchor="ctr"/>
          <a:lstStyle/>
          <a:p>
            <a:pPr algn="ctr">
              <a:lnSpc>
                <a:spcPct val="120000"/>
              </a:lnSpc>
            </a:pPr>
            <a:endParaRPr/>
          </a:p>
        </p:txBody>
      </p:sp>
      <p:sp>
        <p:nvSpPr>
          <p:cNvPr id="79" name="îŝ1ïḋè"/>
          <p:cNvSpPr/>
          <p:nvPr/>
        </p:nvSpPr>
        <p:spPr bwMode="auto">
          <a:xfrm>
            <a:off x="9110682" y="2046659"/>
            <a:ext cx="219358" cy="213240"/>
          </a:xfrm>
          <a:custGeom>
            <a:avLst/>
            <a:gdLst>
              <a:gd name="T0" fmla="*/ 4 w 106"/>
              <a:gd name="T1" fmla="*/ 68 h 103"/>
              <a:gd name="T2" fmla="*/ 17 w 106"/>
              <a:gd name="T3" fmla="*/ 8 h 103"/>
              <a:gd name="T4" fmla="*/ 43 w 106"/>
              <a:gd name="T5" fmla="*/ 10 h 103"/>
              <a:gd name="T6" fmla="*/ 76 w 106"/>
              <a:gd name="T7" fmla="*/ 20 h 103"/>
              <a:gd name="T8" fmla="*/ 97 w 106"/>
              <a:gd name="T9" fmla="*/ 59 h 103"/>
              <a:gd name="T10" fmla="*/ 81 w 106"/>
              <a:gd name="T11" fmla="*/ 56 h 103"/>
              <a:gd name="T12" fmla="*/ 55 w 106"/>
              <a:gd name="T13" fmla="*/ 49 h 103"/>
              <a:gd name="T14" fmla="*/ 37 w 106"/>
              <a:gd name="T15" fmla="*/ 97 h 103"/>
              <a:gd name="T16" fmla="*/ 4 w 106"/>
              <a:gd name="T17" fmla="*/ 6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 h="103">
                <a:moveTo>
                  <a:pt x="4" y="68"/>
                </a:moveTo>
                <a:cubicBezTo>
                  <a:pt x="4" y="68"/>
                  <a:pt x="0" y="19"/>
                  <a:pt x="17" y="8"/>
                </a:cubicBezTo>
                <a:cubicBezTo>
                  <a:pt x="17" y="8"/>
                  <a:pt x="33" y="0"/>
                  <a:pt x="43" y="10"/>
                </a:cubicBezTo>
                <a:cubicBezTo>
                  <a:pt x="43" y="10"/>
                  <a:pt x="72" y="3"/>
                  <a:pt x="76" y="20"/>
                </a:cubicBezTo>
                <a:cubicBezTo>
                  <a:pt x="76" y="20"/>
                  <a:pt x="106" y="27"/>
                  <a:pt x="97" y="59"/>
                </a:cubicBezTo>
                <a:cubicBezTo>
                  <a:pt x="97" y="59"/>
                  <a:pt x="88" y="67"/>
                  <a:pt x="81" y="56"/>
                </a:cubicBezTo>
                <a:cubicBezTo>
                  <a:pt x="75" y="45"/>
                  <a:pt x="59" y="31"/>
                  <a:pt x="55" y="49"/>
                </a:cubicBezTo>
                <a:cubicBezTo>
                  <a:pt x="52" y="67"/>
                  <a:pt x="61" y="91"/>
                  <a:pt x="37" y="97"/>
                </a:cubicBezTo>
                <a:cubicBezTo>
                  <a:pt x="13" y="103"/>
                  <a:pt x="4" y="82"/>
                  <a:pt x="4" y="68"/>
                </a:cubicBezTo>
              </a:path>
            </a:pathLst>
          </a:custGeom>
          <a:solidFill>
            <a:srgbClr val="FFDCB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lnSpc>
                <a:spcPct val="120000"/>
              </a:lnSpc>
            </a:pPr>
            <a:endParaRPr/>
          </a:p>
        </p:txBody>
      </p:sp>
      <p:sp>
        <p:nvSpPr>
          <p:cNvPr id="80" name="iSľïḓè"/>
          <p:cNvSpPr/>
          <p:nvPr/>
        </p:nvSpPr>
        <p:spPr bwMode="auto">
          <a:xfrm>
            <a:off x="9156127" y="2085985"/>
            <a:ext cx="134585" cy="134585"/>
          </a:xfrm>
          <a:custGeom>
            <a:avLst/>
            <a:gdLst>
              <a:gd name="T0" fmla="*/ 64 w 65"/>
              <a:gd name="T1" fmla="*/ 35 h 65"/>
              <a:gd name="T2" fmla="*/ 30 w 65"/>
              <a:gd name="T3" fmla="*/ 64 h 65"/>
              <a:gd name="T4" fmla="*/ 1 w 65"/>
              <a:gd name="T5" fmla="*/ 30 h 65"/>
              <a:gd name="T6" fmla="*/ 35 w 65"/>
              <a:gd name="T7" fmla="*/ 1 h 65"/>
              <a:gd name="T8" fmla="*/ 64 w 65"/>
              <a:gd name="T9" fmla="*/ 35 h 65"/>
            </a:gdLst>
            <a:ahLst/>
            <a:cxnLst>
              <a:cxn ang="0">
                <a:pos x="T0" y="T1"/>
              </a:cxn>
              <a:cxn ang="0">
                <a:pos x="T2" y="T3"/>
              </a:cxn>
              <a:cxn ang="0">
                <a:pos x="T4" y="T5"/>
              </a:cxn>
              <a:cxn ang="0">
                <a:pos x="T6" y="T7"/>
              </a:cxn>
              <a:cxn ang="0">
                <a:pos x="T8" y="T9"/>
              </a:cxn>
            </a:cxnLst>
            <a:rect l="0" t="0" r="r" b="b"/>
            <a:pathLst>
              <a:path w="65" h="65">
                <a:moveTo>
                  <a:pt x="64" y="35"/>
                </a:moveTo>
                <a:cubicBezTo>
                  <a:pt x="62" y="52"/>
                  <a:pt x="47" y="65"/>
                  <a:pt x="30" y="64"/>
                </a:cubicBezTo>
                <a:cubicBezTo>
                  <a:pt x="13" y="62"/>
                  <a:pt x="0" y="47"/>
                  <a:pt x="1" y="30"/>
                </a:cubicBezTo>
                <a:cubicBezTo>
                  <a:pt x="2" y="13"/>
                  <a:pt x="17" y="0"/>
                  <a:pt x="35" y="1"/>
                </a:cubicBezTo>
                <a:cubicBezTo>
                  <a:pt x="52" y="2"/>
                  <a:pt x="65" y="17"/>
                  <a:pt x="64" y="35"/>
                </a:cubicBezTo>
              </a:path>
            </a:pathLst>
          </a:custGeom>
          <a:solidFill>
            <a:schemeClr val="tx2">
              <a:lumMod val="75000"/>
            </a:schemeClr>
          </a:solidFill>
          <a:ln>
            <a:noFill/>
          </a:ln>
        </p:spPr>
        <p:txBody>
          <a:bodyPr anchor="ctr"/>
          <a:lstStyle/>
          <a:p>
            <a:pPr algn="ctr">
              <a:lnSpc>
                <a:spcPct val="120000"/>
              </a:lnSpc>
            </a:pPr>
            <a:endParaRPr/>
          </a:p>
        </p:txBody>
      </p:sp>
      <p:sp>
        <p:nvSpPr>
          <p:cNvPr id="81" name="ïSļïďè"/>
          <p:cNvSpPr/>
          <p:nvPr/>
        </p:nvSpPr>
        <p:spPr bwMode="auto">
          <a:xfrm>
            <a:off x="9181470" y="2111329"/>
            <a:ext cx="84771" cy="84771"/>
          </a:xfrm>
          <a:custGeom>
            <a:avLst/>
            <a:gdLst>
              <a:gd name="T0" fmla="*/ 40 w 41"/>
              <a:gd name="T1" fmla="*/ 22 h 41"/>
              <a:gd name="T2" fmla="*/ 19 w 41"/>
              <a:gd name="T3" fmla="*/ 40 h 41"/>
              <a:gd name="T4" fmla="*/ 1 w 41"/>
              <a:gd name="T5" fmla="*/ 19 h 41"/>
              <a:gd name="T6" fmla="*/ 22 w 41"/>
              <a:gd name="T7" fmla="*/ 1 h 41"/>
              <a:gd name="T8" fmla="*/ 40 w 41"/>
              <a:gd name="T9" fmla="*/ 22 h 41"/>
            </a:gdLst>
            <a:ahLst/>
            <a:cxnLst>
              <a:cxn ang="0">
                <a:pos x="T0" y="T1"/>
              </a:cxn>
              <a:cxn ang="0">
                <a:pos x="T2" y="T3"/>
              </a:cxn>
              <a:cxn ang="0">
                <a:pos x="T4" y="T5"/>
              </a:cxn>
              <a:cxn ang="0">
                <a:pos x="T6" y="T7"/>
              </a:cxn>
              <a:cxn ang="0">
                <a:pos x="T8" y="T9"/>
              </a:cxn>
            </a:cxnLst>
            <a:rect l="0" t="0" r="r" b="b"/>
            <a:pathLst>
              <a:path w="41" h="41">
                <a:moveTo>
                  <a:pt x="40" y="22"/>
                </a:moveTo>
                <a:cubicBezTo>
                  <a:pt x="39" y="33"/>
                  <a:pt x="30" y="41"/>
                  <a:pt x="19" y="40"/>
                </a:cubicBezTo>
                <a:cubicBezTo>
                  <a:pt x="8" y="39"/>
                  <a:pt x="0" y="30"/>
                  <a:pt x="1" y="19"/>
                </a:cubicBezTo>
                <a:cubicBezTo>
                  <a:pt x="1" y="8"/>
                  <a:pt x="11" y="0"/>
                  <a:pt x="22" y="1"/>
                </a:cubicBezTo>
                <a:cubicBezTo>
                  <a:pt x="33" y="2"/>
                  <a:pt x="41" y="11"/>
                  <a:pt x="40" y="22"/>
                </a:cubicBezTo>
              </a:path>
            </a:pathLst>
          </a:custGeom>
          <a:solidFill>
            <a:schemeClr val="tx2">
              <a:lumMod val="60000"/>
              <a:lumOff val="40000"/>
            </a:schemeClr>
          </a:solidFill>
          <a:ln>
            <a:noFill/>
          </a:ln>
        </p:spPr>
        <p:txBody>
          <a:bodyPr anchor="ctr"/>
          <a:lstStyle/>
          <a:p>
            <a:pPr algn="ctr">
              <a:lnSpc>
                <a:spcPct val="120000"/>
              </a:lnSpc>
            </a:pPr>
            <a:endParaRPr/>
          </a:p>
        </p:txBody>
      </p:sp>
      <p:sp>
        <p:nvSpPr>
          <p:cNvPr id="82" name="îṣļíḍé"/>
          <p:cNvSpPr/>
          <p:nvPr/>
        </p:nvSpPr>
        <p:spPr bwMode="auto">
          <a:xfrm>
            <a:off x="7426609" y="2055397"/>
            <a:ext cx="229845" cy="210618"/>
          </a:xfrm>
          <a:custGeom>
            <a:avLst/>
            <a:gdLst>
              <a:gd name="T0" fmla="*/ 104 w 111"/>
              <a:gd name="T1" fmla="*/ 57 h 102"/>
              <a:gd name="T2" fmla="*/ 39 w 111"/>
              <a:gd name="T3" fmla="*/ 6 h 102"/>
              <a:gd name="T4" fmla="*/ 18 w 111"/>
              <a:gd name="T5" fmla="*/ 8 h 102"/>
              <a:gd name="T6" fmla="*/ 6 w 111"/>
              <a:gd name="T7" fmla="*/ 23 h 102"/>
              <a:gd name="T8" fmla="*/ 8 w 111"/>
              <a:gd name="T9" fmla="*/ 45 h 102"/>
              <a:gd name="T10" fmla="*/ 9 w 111"/>
              <a:gd name="T11" fmla="*/ 46 h 102"/>
              <a:gd name="T12" fmla="*/ 12 w 111"/>
              <a:gd name="T13" fmla="*/ 38 h 102"/>
              <a:gd name="T14" fmla="*/ 23 w 111"/>
              <a:gd name="T15" fmla="*/ 24 h 102"/>
              <a:gd name="T16" fmla="*/ 40 w 111"/>
              <a:gd name="T17" fmla="*/ 21 h 102"/>
              <a:gd name="T18" fmla="*/ 89 w 111"/>
              <a:gd name="T19" fmla="*/ 59 h 102"/>
              <a:gd name="T20" fmla="*/ 89 w 111"/>
              <a:gd name="T21" fmla="*/ 77 h 102"/>
              <a:gd name="T22" fmla="*/ 79 w 111"/>
              <a:gd name="T23" fmla="*/ 91 h 102"/>
              <a:gd name="T24" fmla="*/ 72 w 111"/>
              <a:gd name="T25" fmla="*/ 96 h 102"/>
              <a:gd name="T26" fmla="*/ 72 w 111"/>
              <a:gd name="T27" fmla="*/ 96 h 102"/>
              <a:gd name="T28" fmla="*/ 94 w 111"/>
              <a:gd name="T29" fmla="*/ 94 h 102"/>
              <a:gd name="T30" fmla="*/ 106 w 111"/>
              <a:gd name="T31" fmla="*/ 79 h 102"/>
              <a:gd name="T32" fmla="*/ 104 w 111"/>
              <a:gd name="T33" fmla="*/ 5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1" h="102">
                <a:moveTo>
                  <a:pt x="104" y="57"/>
                </a:moveTo>
                <a:cubicBezTo>
                  <a:pt x="39" y="6"/>
                  <a:pt x="39" y="6"/>
                  <a:pt x="39" y="6"/>
                </a:cubicBezTo>
                <a:cubicBezTo>
                  <a:pt x="33" y="0"/>
                  <a:pt x="23" y="2"/>
                  <a:pt x="18" y="8"/>
                </a:cubicBezTo>
                <a:cubicBezTo>
                  <a:pt x="6" y="23"/>
                  <a:pt x="6" y="23"/>
                  <a:pt x="6" y="23"/>
                </a:cubicBezTo>
                <a:cubicBezTo>
                  <a:pt x="0" y="30"/>
                  <a:pt x="1" y="40"/>
                  <a:pt x="8" y="45"/>
                </a:cubicBezTo>
                <a:cubicBezTo>
                  <a:pt x="9" y="46"/>
                  <a:pt x="9" y="46"/>
                  <a:pt x="9" y="46"/>
                </a:cubicBezTo>
                <a:cubicBezTo>
                  <a:pt x="9" y="43"/>
                  <a:pt x="10" y="40"/>
                  <a:pt x="12" y="38"/>
                </a:cubicBezTo>
                <a:cubicBezTo>
                  <a:pt x="23" y="24"/>
                  <a:pt x="23" y="24"/>
                  <a:pt x="23" y="24"/>
                </a:cubicBezTo>
                <a:cubicBezTo>
                  <a:pt x="27" y="18"/>
                  <a:pt x="35" y="17"/>
                  <a:pt x="40" y="21"/>
                </a:cubicBezTo>
                <a:cubicBezTo>
                  <a:pt x="89" y="59"/>
                  <a:pt x="89" y="59"/>
                  <a:pt x="89" y="59"/>
                </a:cubicBezTo>
                <a:cubicBezTo>
                  <a:pt x="94" y="63"/>
                  <a:pt x="94" y="72"/>
                  <a:pt x="89" y="77"/>
                </a:cubicBezTo>
                <a:cubicBezTo>
                  <a:pt x="79" y="91"/>
                  <a:pt x="79" y="91"/>
                  <a:pt x="79" y="91"/>
                </a:cubicBezTo>
                <a:cubicBezTo>
                  <a:pt x="77" y="93"/>
                  <a:pt x="74" y="95"/>
                  <a:pt x="72" y="96"/>
                </a:cubicBezTo>
                <a:cubicBezTo>
                  <a:pt x="72" y="96"/>
                  <a:pt x="72" y="96"/>
                  <a:pt x="72" y="96"/>
                </a:cubicBezTo>
                <a:cubicBezTo>
                  <a:pt x="79" y="102"/>
                  <a:pt x="89" y="101"/>
                  <a:pt x="94" y="94"/>
                </a:cubicBezTo>
                <a:cubicBezTo>
                  <a:pt x="106" y="79"/>
                  <a:pt x="106" y="79"/>
                  <a:pt x="106" y="79"/>
                </a:cubicBezTo>
                <a:cubicBezTo>
                  <a:pt x="111" y="72"/>
                  <a:pt x="110" y="62"/>
                  <a:pt x="104" y="57"/>
                </a:cubicBezTo>
              </a:path>
            </a:pathLst>
          </a:custGeom>
          <a:solidFill>
            <a:schemeClr val="tx2">
              <a:lumMod val="75000"/>
            </a:schemeClr>
          </a:solidFill>
          <a:ln>
            <a:noFill/>
          </a:ln>
        </p:spPr>
        <p:txBody>
          <a:bodyPr anchor="ctr"/>
          <a:lstStyle/>
          <a:p>
            <a:pPr algn="ctr">
              <a:lnSpc>
                <a:spcPct val="120000"/>
              </a:lnSpc>
            </a:pPr>
            <a:endParaRPr/>
          </a:p>
        </p:txBody>
      </p:sp>
      <p:sp>
        <p:nvSpPr>
          <p:cNvPr id="83" name="ïṥḻîḑè"/>
          <p:cNvSpPr/>
          <p:nvPr/>
        </p:nvSpPr>
        <p:spPr bwMode="auto">
          <a:xfrm>
            <a:off x="7412626" y="2044910"/>
            <a:ext cx="228970" cy="208871"/>
          </a:xfrm>
          <a:custGeom>
            <a:avLst/>
            <a:gdLst>
              <a:gd name="T0" fmla="*/ 103 w 111"/>
              <a:gd name="T1" fmla="*/ 56 h 101"/>
              <a:gd name="T2" fmla="*/ 39 w 111"/>
              <a:gd name="T3" fmla="*/ 5 h 101"/>
              <a:gd name="T4" fmla="*/ 17 w 111"/>
              <a:gd name="T5" fmla="*/ 7 h 101"/>
              <a:gd name="T6" fmla="*/ 5 w 111"/>
              <a:gd name="T7" fmla="*/ 23 h 101"/>
              <a:gd name="T8" fmla="*/ 8 w 111"/>
              <a:gd name="T9" fmla="*/ 44 h 101"/>
              <a:gd name="T10" fmla="*/ 8 w 111"/>
              <a:gd name="T11" fmla="*/ 45 h 101"/>
              <a:gd name="T12" fmla="*/ 12 w 111"/>
              <a:gd name="T13" fmla="*/ 37 h 101"/>
              <a:gd name="T14" fmla="*/ 22 w 111"/>
              <a:gd name="T15" fmla="*/ 24 h 101"/>
              <a:gd name="T16" fmla="*/ 40 w 111"/>
              <a:gd name="T17" fmla="*/ 20 h 101"/>
              <a:gd name="T18" fmla="*/ 88 w 111"/>
              <a:gd name="T19" fmla="*/ 59 h 101"/>
              <a:gd name="T20" fmla="*/ 89 w 111"/>
              <a:gd name="T21" fmla="*/ 77 h 101"/>
              <a:gd name="T22" fmla="*/ 78 w 111"/>
              <a:gd name="T23" fmla="*/ 90 h 101"/>
              <a:gd name="T24" fmla="*/ 71 w 111"/>
              <a:gd name="T25" fmla="*/ 95 h 101"/>
              <a:gd name="T26" fmla="*/ 72 w 111"/>
              <a:gd name="T27" fmla="*/ 96 h 101"/>
              <a:gd name="T28" fmla="*/ 94 w 111"/>
              <a:gd name="T29" fmla="*/ 93 h 101"/>
              <a:gd name="T30" fmla="*/ 106 w 111"/>
              <a:gd name="T31" fmla="*/ 78 h 101"/>
              <a:gd name="T32" fmla="*/ 103 w 111"/>
              <a:gd name="T33" fmla="*/ 5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1" h="101">
                <a:moveTo>
                  <a:pt x="103" y="56"/>
                </a:moveTo>
                <a:cubicBezTo>
                  <a:pt x="39" y="5"/>
                  <a:pt x="39" y="5"/>
                  <a:pt x="39" y="5"/>
                </a:cubicBezTo>
                <a:cubicBezTo>
                  <a:pt x="32" y="0"/>
                  <a:pt x="23" y="1"/>
                  <a:pt x="17" y="7"/>
                </a:cubicBezTo>
                <a:cubicBezTo>
                  <a:pt x="5" y="23"/>
                  <a:pt x="5" y="23"/>
                  <a:pt x="5" y="23"/>
                </a:cubicBezTo>
                <a:cubicBezTo>
                  <a:pt x="0" y="29"/>
                  <a:pt x="1" y="39"/>
                  <a:pt x="8" y="44"/>
                </a:cubicBezTo>
                <a:cubicBezTo>
                  <a:pt x="8" y="45"/>
                  <a:pt x="8" y="45"/>
                  <a:pt x="8" y="45"/>
                </a:cubicBezTo>
                <a:cubicBezTo>
                  <a:pt x="9" y="42"/>
                  <a:pt x="10" y="39"/>
                  <a:pt x="12" y="37"/>
                </a:cubicBezTo>
                <a:cubicBezTo>
                  <a:pt x="22" y="24"/>
                  <a:pt x="22" y="24"/>
                  <a:pt x="22" y="24"/>
                </a:cubicBezTo>
                <a:cubicBezTo>
                  <a:pt x="27" y="18"/>
                  <a:pt x="35" y="16"/>
                  <a:pt x="40" y="20"/>
                </a:cubicBezTo>
                <a:cubicBezTo>
                  <a:pt x="88" y="59"/>
                  <a:pt x="88" y="59"/>
                  <a:pt x="88" y="59"/>
                </a:cubicBezTo>
                <a:cubicBezTo>
                  <a:pt x="93" y="63"/>
                  <a:pt x="94" y="71"/>
                  <a:pt x="89" y="77"/>
                </a:cubicBezTo>
                <a:cubicBezTo>
                  <a:pt x="78" y="90"/>
                  <a:pt x="78" y="90"/>
                  <a:pt x="78" y="90"/>
                </a:cubicBezTo>
                <a:cubicBezTo>
                  <a:pt x="76" y="93"/>
                  <a:pt x="74" y="94"/>
                  <a:pt x="71" y="95"/>
                </a:cubicBezTo>
                <a:cubicBezTo>
                  <a:pt x="72" y="96"/>
                  <a:pt x="72" y="96"/>
                  <a:pt x="72" y="96"/>
                </a:cubicBezTo>
                <a:cubicBezTo>
                  <a:pt x="79" y="101"/>
                  <a:pt x="88" y="100"/>
                  <a:pt x="94" y="93"/>
                </a:cubicBezTo>
                <a:cubicBezTo>
                  <a:pt x="106" y="78"/>
                  <a:pt x="106" y="78"/>
                  <a:pt x="106" y="78"/>
                </a:cubicBezTo>
                <a:cubicBezTo>
                  <a:pt x="111" y="71"/>
                  <a:pt x="110" y="61"/>
                  <a:pt x="103" y="56"/>
                </a:cubicBezTo>
              </a:path>
            </a:pathLst>
          </a:custGeom>
          <a:solidFill>
            <a:schemeClr val="tx2"/>
          </a:solidFill>
          <a:ln>
            <a:noFill/>
          </a:ln>
        </p:spPr>
        <p:txBody>
          <a:bodyPr anchor="ctr"/>
          <a:lstStyle/>
          <a:p>
            <a:pPr algn="ctr">
              <a:lnSpc>
                <a:spcPct val="120000"/>
              </a:lnSpc>
            </a:pPr>
            <a:endParaRPr/>
          </a:p>
        </p:txBody>
      </p:sp>
      <p:sp>
        <p:nvSpPr>
          <p:cNvPr id="84" name="íšḷïḓé"/>
          <p:cNvSpPr/>
          <p:nvPr/>
        </p:nvSpPr>
        <p:spPr bwMode="auto">
          <a:xfrm>
            <a:off x="6949440" y="1997718"/>
            <a:ext cx="911514" cy="881801"/>
          </a:xfrm>
          <a:custGeom>
            <a:avLst/>
            <a:gdLst>
              <a:gd name="T0" fmla="*/ 286 w 441"/>
              <a:gd name="T1" fmla="*/ 419 h 427"/>
              <a:gd name="T2" fmla="*/ 264 w 441"/>
              <a:gd name="T3" fmla="*/ 422 h 427"/>
              <a:gd name="T4" fmla="*/ 8 w 441"/>
              <a:gd name="T5" fmla="*/ 219 h 427"/>
              <a:gd name="T6" fmla="*/ 6 w 441"/>
              <a:gd name="T7" fmla="*/ 197 h 427"/>
              <a:gd name="T8" fmla="*/ 156 w 441"/>
              <a:gd name="T9" fmla="*/ 8 h 427"/>
              <a:gd name="T10" fmla="*/ 178 w 441"/>
              <a:gd name="T11" fmla="*/ 5 h 427"/>
              <a:gd name="T12" fmla="*/ 434 w 441"/>
              <a:gd name="T13" fmla="*/ 208 h 427"/>
              <a:gd name="T14" fmla="*/ 436 w 441"/>
              <a:gd name="T15" fmla="*/ 230 h 427"/>
              <a:gd name="T16" fmla="*/ 286 w 441"/>
              <a:gd name="T17" fmla="*/ 419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1" h="427">
                <a:moveTo>
                  <a:pt x="286" y="419"/>
                </a:moveTo>
                <a:cubicBezTo>
                  <a:pt x="280" y="426"/>
                  <a:pt x="270" y="427"/>
                  <a:pt x="264" y="422"/>
                </a:cubicBezTo>
                <a:cubicBezTo>
                  <a:pt x="8" y="219"/>
                  <a:pt x="8" y="219"/>
                  <a:pt x="8" y="219"/>
                </a:cubicBezTo>
                <a:cubicBezTo>
                  <a:pt x="2" y="213"/>
                  <a:pt x="0" y="204"/>
                  <a:pt x="6" y="197"/>
                </a:cubicBezTo>
                <a:cubicBezTo>
                  <a:pt x="156" y="8"/>
                  <a:pt x="156" y="8"/>
                  <a:pt x="156" y="8"/>
                </a:cubicBezTo>
                <a:cubicBezTo>
                  <a:pt x="162" y="1"/>
                  <a:pt x="171" y="0"/>
                  <a:pt x="178" y="5"/>
                </a:cubicBezTo>
                <a:cubicBezTo>
                  <a:pt x="434" y="208"/>
                  <a:pt x="434" y="208"/>
                  <a:pt x="434" y="208"/>
                </a:cubicBezTo>
                <a:cubicBezTo>
                  <a:pt x="440" y="214"/>
                  <a:pt x="441" y="223"/>
                  <a:pt x="436" y="230"/>
                </a:cubicBezTo>
                <a:lnTo>
                  <a:pt x="286" y="419"/>
                </a:lnTo>
                <a:close/>
              </a:path>
            </a:pathLst>
          </a:custGeom>
          <a:solidFill>
            <a:schemeClr val="tx2">
              <a:lumMod val="50000"/>
            </a:schemeClr>
          </a:solidFill>
          <a:ln>
            <a:noFill/>
          </a:ln>
        </p:spPr>
        <p:txBody>
          <a:bodyPr anchor="ctr"/>
          <a:lstStyle/>
          <a:p>
            <a:pPr algn="ctr">
              <a:lnSpc>
                <a:spcPct val="120000"/>
              </a:lnSpc>
            </a:pPr>
            <a:endParaRPr/>
          </a:p>
        </p:txBody>
      </p:sp>
      <p:sp>
        <p:nvSpPr>
          <p:cNvPr id="85" name="íśḷîḍê"/>
          <p:cNvSpPr/>
          <p:nvPr/>
        </p:nvSpPr>
        <p:spPr bwMode="auto">
          <a:xfrm>
            <a:off x="6949440" y="1997718"/>
            <a:ext cx="873935" cy="851213"/>
          </a:xfrm>
          <a:custGeom>
            <a:avLst/>
            <a:gdLst>
              <a:gd name="T0" fmla="*/ 267 w 423"/>
              <a:gd name="T1" fmla="*/ 404 h 412"/>
              <a:gd name="T2" fmla="*/ 246 w 423"/>
              <a:gd name="T3" fmla="*/ 407 h 412"/>
              <a:gd name="T4" fmla="*/ 8 w 423"/>
              <a:gd name="T5" fmla="*/ 218 h 412"/>
              <a:gd name="T6" fmla="*/ 6 w 423"/>
              <a:gd name="T7" fmla="*/ 197 h 412"/>
              <a:gd name="T8" fmla="*/ 156 w 423"/>
              <a:gd name="T9" fmla="*/ 8 h 412"/>
              <a:gd name="T10" fmla="*/ 177 w 423"/>
              <a:gd name="T11" fmla="*/ 5 h 412"/>
              <a:gd name="T12" fmla="*/ 415 w 423"/>
              <a:gd name="T13" fmla="*/ 194 h 412"/>
              <a:gd name="T14" fmla="*/ 417 w 423"/>
              <a:gd name="T15" fmla="*/ 215 h 412"/>
              <a:gd name="T16" fmla="*/ 267 w 423"/>
              <a:gd name="T17" fmla="*/ 404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412">
                <a:moveTo>
                  <a:pt x="267" y="404"/>
                </a:moveTo>
                <a:cubicBezTo>
                  <a:pt x="261" y="411"/>
                  <a:pt x="252" y="412"/>
                  <a:pt x="246" y="407"/>
                </a:cubicBezTo>
                <a:cubicBezTo>
                  <a:pt x="8" y="218"/>
                  <a:pt x="8" y="218"/>
                  <a:pt x="8" y="218"/>
                </a:cubicBezTo>
                <a:cubicBezTo>
                  <a:pt x="1" y="213"/>
                  <a:pt x="0" y="204"/>
                  <a:pt x="6" y="197"/>
                </a:cubicBezTo>
                <a:cubicBezTo>
                  <a:pt x="156" y="8"/>
                  <a:pt x="156" y="8"/>
                  <a:pt x="156" y="8"/>
                </a:cubicBezTo>
                <a:cubicBezTo>
                  <a:pt x="162" y="1"/>
                  <a:pt x="171" y="0"/>
                  <a:pt x="177" y="5"/>
                </a:cubicBezTo>
                <a:cubicBezTo>
                  <a:pt x="415" y="194"/>
                  <a:pt x="415" y="194"/>
                  <a:pt x="415" y="194"/>
                </a:cubicBezTo>
                <a:cubicBezTo>
                  <a:pt x="422" y="199"/>
                  <a:pt x="423" y="209"/>
                  <a:pt x="417" y="215"/>
                </a:cubicBezTo>
                <a:lnTo>
                  <a:pt x="267" y="404"/>
                </a:lnTo>
                <a:close/>
              </a:path>
            </a:pathLst>
          </a:custGeom>
          <a:solidFill>
            <a:schemeClr val="tx2">
              <a:lumMod val="50000"/>
            </a:schemeClr>
          </a:solidFill>
          <a:ln>
            <a:noFill/>
          </a:ln>
        </p:spPr>
        <p:txBody>
          <a:bodyPr anchor="ctr"/>
          <a:lstStyle/>
          <a:p>
            <a:pPr algn="ctr">
              <a:lnSpc>
                <a:spcPct val="120000"/>
              </a:lnSpc>
            </a:pPr>
            <a:endParaRPr/>
          </a:p>
        </p:txBody>
      </p:sp>
      <p:sp>
        <p:nvSpPr>
          <p:cNvPr id="86" name="ïsľiḓé"/>
          <p:cNvSpPr/>
          <p:nvPr/>
        </p:nvSpPr>
        <p:spPr bwMode="auto">
          <a:xfrm>
            <a:off x="6949440" y="1997718"/>
            <a:ext cx="873935" cy="851213"/>
          </a:xfrm>
          <a:custGeom>
            <a:avLst/>
            <a:gdLst>
              <a:gd name="T0" fmla="*/ 267 w 423"/>
              <a:gd name="T1" fmla="*/ 404 h 412"/>
              <a:gd name="T2" fmla="*/ 246 w 423"/>
              <a:gd name="T3" fmla="*/ 407 h 412"/>
              <a:gd name="T4" fmla="*/ 8 w 423"/>
              <a:gd name="T5" fmla="*/ 218 h 412"/>
              <a:gd name="T6" fmla="*/ 6 w 423"/>
              <a:gd name="T7" fmla="*/ 197 h 412"/>
              <a:gd name="T8" fmla="*/ 156 w 423"/>
              <a:gd name="T9" fmla="*/ 8 h 412"/>
              <a:gd name="T10" fmla="*/ 177 w 423"/>
              <a:gd name="T11" fmla="*/ 5 h 412"/>
              <a:gd name="T12" fmla="*/ 415 w 423"/>
              <a:gd name="T13" fmla="*/ 194 h 412"/>
              <a:gd name="T14" fmla="*/ 417 w 423"/>
              <a:gd name="T15" fmla="*/ 215 h 412"/>
              <a:gd name="T16" fmla="*/ 267 w 423"/>
              <a:gd name="T17" fmla="*/ 404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412">
                <a:moveTo>
                  <a:pt x="267" y="404"/>
                </a:moveTo>
                <a:cubicBezTo>
                  <a:pt x="261" y="411"/>
                  <a:pt x="252" y="412"/>
                  <a:pt x="246" y="407"/>
                </a:cubicBezTo>
                <a:cubicBezTo>
                  <a:pt x="8" y="218"/>
                  <a:pt x="8" y="218"/>
                  <a:pt x="8" y="218"/>
                </a:cubicBezTo>
                <a:cubicBezTo>
                  <a:pt x="1" y="213"/>
                  <a:pt x="0" y="204"/>
                  <a:pt x="6" y="197"/>
                </a:cubicBezTo>
                <a:cubicBezTo>
                  <a:pt x="156" y="8"/>
                  <a:pt x="156" y="8"/>
                  <a:pt x="156" y="8"/>
                </a:cubicBezTo>
                <a:cubicBezTo>
                  <a:pt x="162" y="1"/>
                  <a:pt x="171" y="0"/>
                  <a:pt x="177" y="5"/>
                </a:cubicBezTo>
                <a:cubicBezTo>
                  <a:pt x="415" y="194"/>
                  <a:pt x="415" y="194"/>
                  <a:pt x="415" y="194"/>
                </a:cubicBezTo>
                <a:cubicBezTo>
                  <a:pt x="422" y="199"/>
                  <a:pt x="423" y="209"/>
                  <a:pt x="417" y="215"/>
                </a:cubicBezTo>
                <a:lnTo>
                  <a:pt x="267" y="404"/>
                </a:lnTo>
                <a:close/>
              </a:path>
            </a:pathLst>
          </a:custGeom>
          <a:noFill/>
          <a:ln w="14288" cap="flat">
            <a:solidFill>
              <a:schemeClr val="tx2"/>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lnSpc>
                <a:spcPct val="120000"/>
              </a:lnSpc>
            </a:pPr>
            <a:endParaRPr/>
          </a:p>
        </p:txBody>
      </p:sp>
      <p:sp>
        <p:nvSpPr>
          <p:cNvPr id="87" name="ïś1ïḓê"/>
          <p:cNvSpPr/>
          <p:nvPr/>
        </p:nvSpPr>
        <p:spPr bwMode="auto">
          <a:xfrm>
            <a:off x="6896130" y="1954021"/>
            <a:ext cx="878304" cy="857331"/>
          </a:xfrm>
          <a:custGeom>
            <a:avLst/>
            <a:gdLst>
              <a:gd name="T0" fmla="*/ 269 w 425"/>
              <a:gd name="T1" fmla="*/ 406 h 415"/>
              <a:gd name="T2" fmla="*/ 248 w 425"/>
              <a:gd name="T3" fmla="*/ 409 h 415"/>
              <a:gd name="T4" fmla="*/ 8 w 425"/>
              <a:gd name="T5" fmla="*/ 218 h 415"/>
              <a:gd name="T6" fmla="*/ 6 w 425"/>
              <a:gd name="T7" fmla="*/ 197 h 415"/>
              <a:gd name="T8" fmla="*/ 156 w 425"/>
              <a:gd name="T9" fmla="*/ 8 h 415"/>
              <a:gd name="T10" fmla="*/ 177 w 425"/>
              <a:gd name="T11" fmla="*/ 5 h 415"/>
              <a:gd name="T12" fmla="*/ 418 w 425"/>
              <a:gd name="T13" fmla="*/ 196 h 415"/>
              <a:gd name="T14" fmla="*/ 419 w 425"/>
              <a:gd name="T15" fmla="*/ 217 h 415"/>
              <a:gd name="T16" fmla="*/ 269 w 425"/>
              <a:gd name="T17" fmla="*/ 406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5" h="415">
                <a:moveTo>
                  <a:pt x="269" y="406"/>
                </a:moveTo>
                <a:cubicBezTo>
                  <a:pt x="264" y="413"/>
                  <a:pt x="254" y="415"/>
                  <a:pt x="248" y="409"/>
                </a:cubicBezTo>
                <a:cubicBezTo>
                  <a:pt x="8" y="218"/>
                  <a:pt x="8" y="218"/>
                  <a:pt x="8" y="218"/>
                </a:cubicBezTo>
                <a:cubicBezTo>
                  <a:pt x="1" y="213"/>
                  <a:pt x="0" y="204"/>
                  <a:pt x="6" y="197"/>
                </a:cubicBezTo>
                <a:cubicBezTo>
                  <a:pt x="156" y="8"/>
                  <a:pt x="156" y="8"/>
                  <a:pt x="156" y="8"/>
                </a:cubicBezTo>
                <a:cubicBezTo>
                  <a:pt x="162" y="1"/>
                  <a:pt x="171" y="0"/>
                  <a:pt x="177" y="5"/>
                </a:cubicBezTo>
                <a:cubicBezTo>
                  <a:pt x="418" y="196"/>
                  <a:pt x="418" y="196"/>
                  <a:pt x="418" y="196"/>
                </a:cubicBezTo>
                <a:cubicBezTo>
                  <a:pt x="424" y="201"/>
                  <a:pt x="425" y="211"/>
                  <a:pt x="419" y="217"/>
                </a:cubicBezTo>
                <a:lnTo>
                  <a:pt x="269" y="406"/>
                </a:lnTo>
                <a:close/>
              </a:path>
            </a:pathLst>
          </a:custGeom>
          <a:solidFill>
            <a:schemeClr val="tx2">
              <a:lumMod val="75000"/>
            </a:schemeClr>
          </a:solidFill>
          <a:ln>
            <a:noFill/>
          </a:ln>
        </p:spPr>
        <p:txBody>
          <a:bodyPr anchor="ctr"/>
          <a:lstStyle/>
          <a:p>
            <a:pPr algn="ctr">
              <a:lnSpc>
                <a:spcPct val="120000"/>
              </a:lnSpc>
            </a:pPr>
            <a:endParaRPr/>
          </a:p>
        </p:txBody>
      </p:sp>
      <p:sp>
        <p:nvSpPr>
          <p:cNvPr id="88" name="íṡlíďé"/>
          <p:cNvSpPr/>
          <p:nvPr/>
        </p:nvSpPr>
        <p:spPr bwMode="auto">
          <a:xfrm>
            <a:off x="6937204" y="1995096"/>
            <a:ext cx="776929" cy="758575"/>
          </a:xfrm>
          <a:custGeom>
            <a:avLst/>
            <a:gdLst>
              <a:gd name="T0" fmla="*/ 237 w 376"/>
              <a:gd name="T1" fmla="*/ 360 h 367"/>
              <a:gd name="T2" fmla="*/ 218 w 376"/>
              <a:gd name="T3" fmla="*/ 363 h 367"/>
              <a:gd name="T4" fmla="*/ 6 w 376"/>
              <a:gd name="T5" fmla="*/ 194 h 367"/>
              <a:gd name="T6" fmla="*/ 5 w 376"/>
              <a:gd name="T7" fmla="*/ 175 h 367"/>
              <a:gd name="T8" fmla="*/ 139 w 376"/>
              <a:gd name="T9" fmla="*/ 7 h 367"/>
              <a:gd name="T10" fmla="*/ 158 w 376"/>
              <a:gd name="T11" fmla="*/ 4 h 367"/>
              <a:gd name="T12" fmla="*/ 369 w 376"/>
              <a:gd name="T13" fmla="*/ 172 h 367"/>
              <a:gd name="T14" fmla="*/ 371 w 376"/>
              <a:gd name="T15" fmla="*/ 191 h 367"/>
              <a:gd name="T16" fmla="*/ 237 w 376"/>
              <a:gd name="T17" fmla="*/ 360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6" h="367">
                <a:moveTo>
                  <a:pt x="237" y="360"/>
                </a:moveTo>
                <a:cubicBezTo>
                  <a:pt x="232" y="366"/>
                  <a:pt x="223" y="367"/>
                  <a:pt x="218" y="363"/>
                </a:cubicBezTo>
                <a:cubicBezTo>
                  <a:pt x="6" y="194"/>
                  <a:pt x="6" y="194"/>
                  <a:pt x="6" y="194"/>
                </a:cubicBezTo>
                <a:cubicBezTo>
                  <a:pt x="1" y="190"/>
                  <a:pt x="0" y="181"/>
                  <a:pt x="5" y="175"/>
                </a:cubicBezTo>
                <a:cubicBezTo>
                  <a:pt x="139" y="7"/>
                  <a:pt x="139" y="7"/>
                  <a:pt x="139" y="7"/>
                </a:cubicBezTo>
                <a:cubicBezTo>
                  <a:pt x="144" y="1"/>
                  <a:pt x="152" y="0"/>
                  <a:pt x="158" y="4"/>
                </a:cubicBezTo>
                <a:cubicBezTo>
                  <a:pt x="369" y="172"/>
                  <a:pt x="369" y="172"/>
                  <a:pt x="369" y="172"/>
                </a:cubicBezTo>
                <a:cubicBezTo>
                  <a:pt x="375" y="177"/>
                  <a:pt x="376" y="185"/>
                  <a:pt x="371" y="191"/>
                </a:cubicBezTo>
                <a:lnTo>
                  <a:pt x="237" y="360"/>
                </a:lnTo>
                <a:close/>
              </a:path>
            </a:pathLst>
          </a:custGeom>
          <a:solidFill>
            <a:schemeClr val="tx2"/>
          </a:solidFill>
          <a:ln>
            <a:noFill/>
          </a:ln>
        </p:spPr>
        <p:txBody>
          <a:bodyPr anchor="ctr"/>
          <a:lstStyle/>
          <a:p>
            <a:pPr algn="ctr">
              <a:lnSpc>
                <a:spcPct val="120000"/>
              </a:lnSpc>
            </a:pPr>
            <a:endParaRPr/>
          </a:p>
        </p:txBody>
      </p:sp>
      <p:sp>
        <p:nvSpPr>
          <p:cNvPr id="89" name="íṡľïḍê"/>
          <p:cNvSpPr/>
          <p:nvPr/>
        </p:nvSpPr>
        <p:spPr bwMode="auto">
          <a:xfrm>
            <a:off x="7871442" y="2375258"/>
            <a:ext cx="53310" cy="90889"/>
          </a:xfrm>
          <a:custGeom>
            <a:avLst/>
            <a:gdLst>
              <a:gd name="T0" fmla="*/ 6 w 26"/>
              <a:gd name="T1" fmla="*/ 16 h 44"/>
              <a:gd name="T2" fmla="*/ 11 w 26"/>
              <a:gd name="T3" fmla="*/ 34 h 44"/>
              <a:gd name="T4" fmla="*/ 26 w 26"/>
              <a:gd name="T5" fmla="*/ 34 h 44"/>
              <a:gd name="T6" fmla="*/ 18 w 26"/>
              <a:gd name="T7" fmla="*/ 8 h 44"/>
              <a:gd name="T8" fmla="*/ 6 w 26"/>
              <a:gd name="T9" fmla="*/ 16 h 44"/>
            </a:gdLst>
            <a:ahLst/>
            <a:cxnLst>
              <a:cxn ang="0">
                <a:pos x="T0" y="T1"/>
              </a:cxn>
              <a:cxn ang="0">
                <a:pos x="T2" y="T3"/>
              </a:cxn>
              <a:cxn ang="0">
                <a:pos x="T4" y="T5"/>
              </a:cxn>
              <a:cxn ang="0">
                <a:pos x="T6" y="T7"/>
              </a:cxn>
              <a:cxn ang="0">
                <a:pos x="T8" y="T9"/>
              </a:cxn>
            </a:cxnLst>
            <a:rect l="0" t="0" r="r" b="b"/>
            <a:pathLst>
              <a:path w="26" h="44">
                <a:moveTo>
                  <a:pt x="6" y="16"/>
                </a:moveTo>
                <a:cubicBezTo>
                  <a:pt x="9" y="21"/>
                  <a:pt x="10" y="27"/>
                  <a:pt x="11" y="34"/>
                </a:cubicBezTo>
                <a:cubicBezTo>
                  <a:pt x="11" y="44"/>
                  <a:pt x="26" y="44"/>
                  <a:pt x="26" y="34"/>
                </a:cubicBezTo>
                <a:cubicBezTo>
                  <a:pt x="25" y="25"/>
                  <a:pt x="23" y="16"/>
                  <a:pt x="18" y="8"/>
                </a:cubicBezTo>
                <a:cubicBezTo>
                  <a:pt x="13" y="0"/>
                  <a:pt x="0" y="7"/>
                  <a:pt x="6" y="16"/>
                </a:cubicBezTo>
              </a:path>
            </a:pathLst>
          </a:custGeom>
          <a:solidFill>
            <a:schemeClr val="tx2">
              <a:lumMod val="60000"/>
              <a:lumOff val="40000"/>
            </a:schemeClr>
          </a:solidFill>
          <a:ln>
            <a:noFill/>
          </a:ln>
        </p:spPr>
        <p:txBody>
          <a:bodyPr anchor="ctr"/>
          <a:lstStyle/>
          <a:p>
            <a:pPr algn="ctr">
              <a:lnSpc>
                <a:spcPct val="120000"/>
              </a:lnSpc>
            </a:pPr>
            <a:endParaRPr/>
          </a:p>
        </p:txBody>
      </p:sp>
      <p:sp>
        <p:nvSpPr>
          <p:cNvPr id="90" name="îşlïḑé"/>
          <p:cNvSpPr/>
          <p:nvPr/>
        </p:nvSpPr>
        <p:spPr bwMode="auto">
          <a:xfrm>
            <a:off x="7929122" y="2377880"/>
            <a:ext cx="41075" cy="76033"/>
          </a:xfrm>
          <a:custGeom>
            <a:avLst/>
            <a:gdLst>
              <a:gd name="T0" fmla="*/ 3 w 20"/>
              <a:gd name="T1" fmla="*/ 13 h 37"/>
              <a:gd name="T2" fmla="*/ 5 w 20"/>
              <a:gd name="T3" fmla="*/ 27 h 37"/>
              <a:gd name="T4" fmla="*/ 20 w 20"/>
              <a:gd name="T5" fmla="*/ 27 h 37"/>
              <a:gd name="T6" fmla="*/ 17 w 20"/>
              <a:gd name="T7" fmla="*/ 9 h 37"/>
              <a:gd name="T8" fmla="*/ 3 w 20"/>
              <a:gd name="T9" fmla="*/ 13 h 37"/>
            </a:gdLst>
            <a:ahLst/>
            <a:cxnLst>
              <a:cxn ang="0">
                <a:pos x="T0" y="T1"/>
              </a:cxn>
              <a:cxn ang="0">
                <a:pos x="T2" y="T3"/>
              </a:cxn>
              <a:cxn ang="0">
                <a:pos x="T4" y="T5"/>
              </a:cxn>
              <a:cxn ang="0">
                <a:pos x="T6" y="T7"/>
              </a:cxn>
              <a:cxn ang="0">
                <a:pos x="T8" y="T9"/>
              </a:cxn>
            </a:cxnLst>
            <a:rect l="0" t="0" r="r" b="b"/>
            <a:pathLst>
              <a:path w="20" h="37">
                <a:moveTo>
                  <a:pt x="3" y="13"/>
                </a:moveTo>
                <a:cubicBezTo>
                  <a:pt x="4" y="17"/>
                  <a:pt x="4" y="22"/>
                  <a:pt x="5" y="27"/>
                </a:cubicBezTo>
                <a:cubicBezTo>
                  <a:pt x="5" y="37"/>
                  <a:pt x="20" y="37"/>
                  <a:pt x="20" y="27"/>
                </a:cubicBezTo>
                <a:cubicBezTo>
                  <a:pt x="19" y="21"/>
                  <a:pt x="19" y="15"/>
                  <a:pt x="17" y="9"/>
                </a:cubicBezTo>
                <a:cubicBezTo>
                  <a:pt x="14" y="0"/>
                  <a:pt x="0" y="4"/>
                  <a:pt x="3" y="13"/>
                </a:cubicBezTo>
              </a:path>
            </a:pathLst>
          </a:custGeom>
          <a:solidFill>
            <a:schemeClr val="tx2">
              <a:lumMod val="60000"/>
              <a:lumOff val="40000"/>
            </a:schemeClr>
          </a:solidFill>
          <a:ln>
            <a:noFill/>
          </a:ln>
        </p:spPr>
        <p:txBody>
          <a:bodyPr anchor="ctr"/>
          <a:lstStyle/>
          <a:p>
            <a:pPr algn="ctr">
              <a:lnSpc>
                <a:spcPct val="120000"/>
              </a:lnSpc>
            </a:pPr>
            <a:endParaRPr/>
          </a:p>
        </p:txBody>
      </p:sp>
      <p:sp>
        <p:nvSpPr>
          <p:cNvPr id="91" name="îslîḍè"/>
          <p:cNvSpPr/>
          <p:nvPr/>
        </p:nvSpPr>
        <p:spPr bwMode="auto">
          <a:xfrm>
            <a:off x="6782518" y="2315831"/>
            <a:ext cx="53310" cy="125847"/>
          </a:xfrm>
          <a:custGeom>
            <a:avLst/>
            <a:gdLst>
              <a:gd name="T0" fmla="*/ 7 w 26"/>
              <a:gd name="T1" fmla="*/ 9 h 61"/>
              <a:gd name="T2" fmla="*/ 9 w 26"/>
              <a:gd name="T3" fmla="*/ 53 h 61"/>
              <a:gd name="T4" fmla="*/ 21 w 26"/>
              <a:gd name="T5" fmla="*/ 45 h 61"/>
              <a:gd name="T6" fmla="*/ 19 w 26"/>
              <a:gd name="T7" fmla="*/ 17 h 61"/>
              <a:gd name="T8" fmla="*/ 7 w 26"/>
              <a:gd name="T9" fmla="*/ 9 h 61"/>
            </a:gdLst>
            <a:ahLst/>
            <a:cxnLst>
              <a:cxn ang="0">
                <a:pos x="T0" y="T1"/>
              </a:cxn>
              <a:cxn ang="0">
                <a:pos x="T2" y="T3"/>
              </a:cxn>
              <a:cxn ang="0">
                <a:pos x="T4" y="T5"/>
              </a:cxn>
              <a:cxn ang="0">
                <a:pos x="T6" y="T7"/>
              </a:cxn>
              <a:cxn ang="0">
                <a:pos x="T8" y="T9"/>
              </a:cxn>
            </a:cxnLst>
            <a:rect l="0" t="0" r="r" b="b"/>
            <a:pathLst>
              <a:path w="26" h="61">
                <a:moveTo>
                  <a:pt x="7" y="9"/>
                </a:moveTo>
                <a:cubicBezTo>
                  <a:pt x="0" y="24"/>
                  <a:pt x="2" y="38"/>
                  <a:pt x="9" y="53"/>
                </a:cubicBezTo>
                <a:cubicBezTo>
                  <a:pt x="13" y="61"/>
                  <a:pt x="26" y="54"/>
                  <a:pt x="21" y="45"/>
                </a:cubicBezTo>
                <a:cubicBezTo>
                  <a:pt x="17" y="36"/>
                  <a:pt x="15" y="26"/>
                  <a:pt x="19" y="17"/>
                </a:cubicBezTo>
                <a:cubicBezTo>
                  <a:pt x="23" y="8"/>
                  <a:pt x="11" y="0"/>
                  <a:pt x="7" y="9"/>
                </a:cubicBezTo>
              </a:path>
            </a:pathLst>
          </a:custGeom>
          <a:solidFill>
            <a:schemeClr val="tx2">
              <a:lumMod val="60000"/>
              <a:lumOff val="40000"/>
            </a:schemeClr>
          </a:solidFill>
          <a:ln>
            <a:noFill/>
          </a:ln>
        </p:spPr>
        <p:txBody>
          <a:bodyPr anchor="ctr"/>
          <a:lstStyle/>
          <a:p>
            <a:pPr algn="ctr">
              <a:lnSpc>
                <a:spcPct val="120000"/>
              </a:lnSpc>
            </a:pPr>
            <a:endParaRPr/>
          </a:p>
        </p:txBody>
      </p:sp>
      <p:sp>
        <p:nvSpPr>
          <p:cNvPr id="92" name="išḷíḓè"/>
          <p:cNvSpPr/>
          <p:nvPr/>
        </p:nvSpPr>
        <p:spPr bwMode="auto">
          <a:xfrm>
            <a:off x="6730957" y="2329814"/>
            <a:ext cx="39327" cy="101376"/>
          </a:xfrm>
          <a:custGeom>
            <a:avLst/>
            <a:gdLst>
              <a:gd name="T0" fmla="*/ 1 w 19"/>
              <a:gd name="T1" fmla="*/ 10 h 49"/>
              <a:gd name="T2" fmla="*/ 3 w 19"/>
              <a:gd name="T3" fmla="*/ 40 h 49"/>
              <a:gd name="T4" fmla="*/ 17 w 19"/>
              <a:gd name="T5" fmla="*/ 36 h 49"/>
              <a:gd name="T6" fmla="*/ 16 w 19"/>
              <a:gd name="T7" fmla="*/ 10 h 49"/>
              <a:gd name="T8" fmla="*/ 1 w 19"/>
              <a:gd name="T9" fmla="*/ 10 h 49"/>
            </a:gdLst>
            <a:ahLst/>
            <a:cxnLst>
              <a:cxn ang="0">
                <a:pos x="T0" y="T1"/>
              </a:cxn>
              <a:cxn ang="0">
                <a:pos x="T2" y="T3"/>
              </a:cxn>
              <a:cxn ang="0">
                <a:pos x="T4" y="T5"/>
              </a:cxn>
              <a:cxn ang="0">
                <a:pos x="T6" y="T7"/>
              </a:cxn>
              <a:cxn ang="0">
                <a:pos x="T8" y="T9"/>
              </a:cxn>
            </a:cxnLst>
            <a:rect l="0" t="0" r="r" b="b"/>
            <a:pathLst>
              <a:path w="19" h="49">
                <a:moveTo>
                  <a:pt x="1" y="10"/>
                </a:moveTo>
                <a:cubicBezTo>
                  <a:pt x="1" y="20"/>
                  <a:pt x="1" y="30"/>
                  <a:pt x="3" y="40"/>
                </a:cubicBezTo>
                <a:cubicBezTo>
                  <a:pt x="5" y="49"/>
                  <a:pt x="19" y="45"/>
                  <a:pt x="17" y="36"/>
                </a:cubicBezTo>
                <a:cubicBezTo>
                  <a:pt x="16" y="27"/>
                  <a:pt x="16" y="19"/>
                  <a:pt x="16" y="10"/>
                </a:cubicBezTo>
                <a:cubicBezTo>
                  <a:pt x="15" y="0"/>
                  <a:pt x="0" y="0"/>
                  <a:pt x="1" y="10"/>
                </a:cubicBezTo>
              </a:path>
            </a:pathLst>
          </a:custGeom>
          <a:solidFill>
            <a:schemeClr val="tx2">
              <a:lumMod val="60000"/>
              <a:lumOff val="40000"/>
            </a:schemeClr>
          </a:solidFill>
          <a:ln>
            <a:noFill/>
          </a:ln>
        </p:spPr>
        <p:txBody>
          <a:bodyPr anchor="ctr"/>
          <a:lstStyle/>
          <a:p>
            <a:pPr algn="ctr">
              <a:lnSpc>
                <a:spcPct val="120000"/>
              </a:lnSpc>
            </a:pPr>
            <a:endParaRPr/>
          </a:p>
        </p:txBody>
      </p:sp>
      <p:sp>
        <p:nvSpPr>
          <p:cNvPr id="21" name="íṥ1ïḍè"/>
          <p:cNvSpPr/>
          <p:nvPr/>
        </p:nvSpPr>
        <p:spPr bwMode="auto">
          <a:xfrm>
            <a:off x="1110158" y="1582491"/>
            <a:ext cx="6055581" cy="855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spcBef>
                <a:spcPct val="0"/>
              </a:spcBef>
              <a:buFont typeface="Arial" panose="020B0604020202020204" pitchFamily="34" charset="0"/>
              <a:buChar char="•"/>
            </a:pPr>
            <a:r>
              <a:rPr lang="zh-CN" altLang="en-US" sz="1600" dirty="0"/>
              <a:t>预训练语言模型借助优秀的深度学习架构，能够从大量的无标注的文本中学习到知识，可以作为隐式的引入外部知识的方法</a:t>
            </a:r>
            <a:endParaRPr lang="en-US" altLang="zh-CN" sz="1600" dirty="0"/>
          </a:p>
        </p:txBody>
      </p:sp>
      <p:sp>
        <p:nvSpPr>
          <p:cNvPr id="22" name="íṧľide"/>
          <p:cNvSpPr txBox="1"/>
          <p:nvPr/>
        </p:nvSpPr>
        <p:spPr bwMode="auto">
          <a:xfrm>
            <a:off x="760339" y="1195937"/>
            <a:ext cx="8345974"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spcBef>
                <a:spcPct val="0"/>
              </a:spcBef>
            </a:pPr>
            <a:r>
              <a:rPr lang="zh-CN" altLang="en-US" sz="1800" b="1" dirty="0"/>
              <a:t>（</a:t>
            </a:r>
            <a:r>
              <a:rPr lang="en-US" altLang="zh-CN" sz="1800" b="1" dirty="0"/>
              <a:t>1</a:t>
            </a:r>
            <a:r>
              <a:rPr lang="zh-CN" altLang="en-US" sz="1800" b="1" dirty="0"/>
              <a:t>）设计了基于预训练语言模型的隐式的引入外部知识的方法</a:t>
            </a:r>
            <a:endParaRPr lang="en-US" altLang="zh-CN" b="1" dirty="0"/>
          </a:p>
        </p:txBody>
      </p:sp>
      <p:sp>
        <p:nvSpPr>
          <p:cNvPr id="19" name="íšḷîḍê"/>
          <p:cNvSpPr/>
          <p:nvPr/>
        </p:nvSpPr>
        <p:spPr bwMode="auto">
          <a:xfrm>
            <a:off x="1155900" y="3043007"/>
            <a:ext cx="5909537" cy="1470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spcBef>
                <a:spcPct val="0"/>
              </a:spcBef>
              <a:buFont typeface="Arial" panose="020B0604020202020204" pitchFamily="34" charset="0"/>
              <a:buChar char="•"/>
            </a:pPr>
            <a:r>
              <a:rPr lang="zh-CN" altLang="en-US" sz="1600" dirty="0"/>
              <a:t>设计了合理的注意力机制融合了知识库中所包含的外部知识</a:t>
            </a:r>
            <a:endParaRPr lang="en-US" altLang="zh-CN" sz="1600" dirty="0"/>
          </a:p>
          <a:p>
            <a:pPr marL="171450" indent="-171450">
              <a:lnSpc>
                <a:spcPct val="150000"/>
              </a:lnSpc>
              <a:spcBef>
                <a:spcPct val="0"/>
              </a:spcBef>
              <a:buFont typeface="Arial" panose="020B0604020202020204" pitchFamily="34" charset="0"/>
              <a:buChar char="•"/>
            </a:pPr>
            <a:r>
              <a:rPr lang="zh-CN" altLang="en-US" sz="1600" dirty="0"/>
              <a:t>说明了外部知识对于机器阅读理解还是很有帮助的</a:t>
            </a:r>
            <a:endParaRPr lang="en-US" altLang="zh-CN" sz="1600" dirty="0"/>
          </a:p>
          <a:p>
            <a:pPr marL="171450" indent="-171450">
              <a:lnSpc>
                <a:spcPct val="150000"/>
              </a:lnSpc>
              <a:spcBef>
                <a:spcPct val="0"/>
              </a:spcBef>
              <a:buFont typeface="Arial" panose="020B0604020202020204" pitchFamily="34" charset="0"/>
              <a:buChar char="•"/>
            </a:pPr>
            <a:r>
              <a:rPr lang="zh-CN" altLang="en-US" sz="1600" dirty="0"/>
              <a:t>不同的知识库对与机器阅读理解的提升也是不同的，选择合适的知识库很重要</a:t>
            </a:r>
            <a:endParaRPr lang="en-US" altLang="zh-CN" sz="1600" dirty="0"/>
          </a:p>
        </p:txBody>
      </p:sp>
      <p:sp>
        <p:nvSpPr>
          <p:cNvPr id="20" name="išḷîḋé"/>
          <p:cNvSpPr txBox="1"/>
          <p:nvPr/>
        </p:nvSpPr>
        <p:spPr bwMode="auto">
          <a:xfrm>
            <a:off x="774322" y="2691230"/>
            <a:ext cx="6031792"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spcBef>
                <a:spcPct val="0"/>
              </a:spcBef>
            </a:pPr>
            <a:r>
              <a:rPr lang="zh-CN" altLang="en-US" sz="1800" b="1" dirty="0"/>
              <a:t>（</a:t>
            </a:r>
            <a:r>
              <a:rPr lang="en-US" altLang="zh-CN" sz="1800" b="1" dirty="0"/>
              <a:t>2</a:t>
            </a:r>
            <a:r>
              <a:rPr lang="zh-CN" altLang="en-US" sz="1800" b="1" dirty="0"/>
              <a:t>）设计了基于注意力机制的显示的引入外部知识的方法</a:t>
            </a:r>
            <a:endParaRPr lang="en-US" altLang="zh-CN" b="1" dirty="0"/>
          </a:p>
        </p:txBody>
      </p:sp>
      <p:cxnSp>
        <p:nvCxnSpPr>
          <p:cNvPr id="11" name="直接连接符 10"/>
          <p:cNvCxnSpPr/>
          <p:nvPr/>
        </p:nvCxnSpPr>
        <p:spPr>
          <a:xfrm>
            <a:off x="1017579" y="2525087"/>
            <a:ext cx="5170170" cy="381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2" name="直接连接符 11"/>
          <p:cNvCxnSpPr>
            <a:cxnSpLocks/>
          </p:cNvCxnSpPr>
          <p:nvPr/>
        </p:nvCxnSpPr>
        <p:spPr>
          <a:xfrm>
            <a:off x="1010276" y="4620343"/>
            <a:ext cx="5460862"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00" name="išḷîḋé"/>
          <p:cNvSpPr txBox="1"/>
          <p:nvPr/>
        </p:nvSpPr>
        <p:spPr bwMode="auto">
          <a:xfrm>
            <a:off x="760339" y="4718999"/>
            <a:ext cx="4036224"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l" eaLnBrk="1" hangingPunct="1">
              <a:lnSpc>
                <a:spcPct val="100000"/>
              </a:lnSpc>
              <a:spcBef>
                <a:spcPct val="0"/>
              </a:spcBef>
              <a:buFontTx/>
              <a:buNone/>
            </a:pPr>
            <a:r>
              <a:rPr lang="zh-CN" altLang="en-US" sz="1800" b="1" dirty="0"/>
              <a:t>（</a:t>
            </a:r>
            <a:r>
              <a:rPr lang="en-US" altLang="zh-CN" sz="1800" b="1" dirty="0"/>
              <a:t>3</a:t>
            </a:r>
            <a:r>
              <a:rPr lang="zh-CN" altLang="en-US" sz="1800" b="1" dirty="0"/>
              <a:t>）</a:t>
            </a:r>
            <a:r>
              <a:rPr lang="zh-CN" altLang="en-US" b="1" dirty="0"/>
              <a:t>设计了结合实体感知增强的引入外部知识的方法</a:t>
            </a:r>
            <a:endParaRPr lang="zh-CN" altLang="en-US" sz="1800" b="1" dirty="0"/>
          </a:p>
        </p:txBody>
      </p:sp>
      <p:sp>
        <p:nvSpPr>
          <p:cNvPr id="104" name="íšḷîḍê">
            <a:extLst>
              <a:ext uri="{FF2B5EF4-FFF2-40B4-BE49-F238E27FC236}">
                <a16:creationId xmlns:a16="http://schemas.microsoft.com/office/drawing/2014/main" id="{A2CD11A5-A953-E040-B4D0-04F9B333B34D}"/>
              </a:ext>
            </a:extLst>
          </p:cNvPr>
          <p:cNvSpPr/>
          <p:nvPr/>
        </p:nvSpPr>
        <p:spPr bwMode="auto">
          <a:xfrm>
            <a:off x="1039903" y="5049192"/>
            <a:ext cx="5909537" cy="1470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spcBef>
                <a:spcPct val="0"/>
              </a:spcBef>
              <a:buFont typeface="Arial" panose="020B0604020202020204" pitchFamily="34" charset="0"/>
              <a:buChar char="•"/>
            </a:pPr>
            <a:r>
              <a:rPr lang="zh-CN" altLang="en-US" sz="1600" dirty="0"/>
              <a:t>添加实体识别相关的辅助任务能够增强机器阅读理解的实体感知能力，这将更有利于机器阅读理解引入实体相关的一些外部知识信息</a:t>
            </a:r>
            <a:endParaRPr lang="en-US" altLang="zh-CN" sz="1600" dirty="0"/>
          </a:p>
        </p:txBody>
      </p:sp>
    </p:spTree>
  </p:cSld>
  <p:clrMapOvr>
    <a:masterClrMapping/>
  </p:clrMapOvr>
  <p:transition advTm="271"/>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100" grpId="0"/>
      <p:bldP spid="10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5.2 </a:t>
            </a:r>
            <a:r>
              <a:rPr lang="zh-CN" altLang="en-US" dirty="0"/>
              <a:t>毕业设计展望</a:t>
            </a:r>
          </a:p>
        </p:txBody>
      </p:sp>
      <p:sp>
        <p:nvSpPr>
          <p:cNvPr id="4" name="灯片编号占位符 3"/>
          <p:cNvSpPr>
            <a:spLocks noGrp="1"/>
          </p:cNvSpPr>
          <p:nvPr>
            <p:ph type="sldNum" sz="quarter" idx="12"/>
          </p:nvPr>
        </p:nvSpPr>
        <p:spPr/>
        <p:txBody>
          <a:bodyPr/>
          <a:lstStyle/>
          <a:p>
            <a:fld id="{5DD3DB80-B894-403A-B48E-6FDC1A72010E}" type="slidenum">
              <a:rPr lang="zh-CN" altLang="en-US" smtClean="0"/>
              <a:t>26</a:t>
            </a:fld>
            <a:endParaRPr lang="zh-CN" altLang="en-US"/>
          </a:p>
        </p:txBody>
      </p:sp>
      <p:sp>
        <p:nvSpPr>
          <p:cNvPr id="29" name="íṩḷïďe"/>
          <p:cNvSpPr txBox="1"/>
          <p:nvPr/>
        </p:nvSpPr>
        <p:spPr>
          <a:xfrm>
            <a:off x="1539875" y="1363345"/>
            <a:ext cx="5363343" cy="809081"/>
          </a:xfrm>
          <a:prstGeom prst="rect">
            <a:avLst/>
          </a:prstGeom>
          <a:noFill/>
        </p:spPr>
        <p:txBody>
          <a:bodyPr wrap="square" lIns="90000" tIns="46800" rIns="90000" bIns="46800" rtlCol="0">
            <a:noAutofit/>
          </a:bodyPr>
          <a:lstStyle/>
          <a:p>
            <a:r>
              <a:rPr lang="zh-CN" altLang="en" dirty="0"/>
              <a:t>由于</a:t>
            </a:r>
            <a:r>
              <a:rPr lang="zh-CN" altLang="en-US" dirty="0"/>
              <a:t>资源限制，后续工作会在更大更优秀的预训练语言模型如</a:t>
            </a:r>
            <a:r>
              <a:rPr lang="en-US" altLang="zh-CN" dirty="0"/>
              <a:t>XLNET</a:t>
            </a:r>
            <a:r>
              <a:rPr lang="zh-CN" altLang="en-US" dirty="0"/>
              <a:t>、</a:t>
            </a:r>
            <a:r>
              <a:rPr lang="en-US" altLang="zh-CN" dirty="0"/>
              <a:t>ALBERT</a:t>
            </a:r>
            <a:r>
              <a:rPr lang="zh-CN" altLang="en-US" dirty="0"/>
              <a:t>来进一步进行实验</a:t>
            </a:r>
            <a:endParaRPr lang="en" altLang="zh-CN" dirty="0"/>
          </a:p>
        </p:txBody>
      </p:sp>
      <p:grpSp>
        <p:nvGrpSpPr>
          <p:cNvPr id="115" name="组合 114"/>
          <p:cNvGrpSpPr/>
          <p:nvPr/>
        </p:nvGrpSpPr>
        <p:grpSpPr>
          <a:xfrm>
            <a:off x="702310" y="1522730"/>
            <a:ext cx="674370" cy="674370"/>
            <a:chOff x="1106" y="2398"/>
            <a:chExt cx="1062" cy="1062"/>
          </a:xfrm>
        </p:grpSpPr>
        <p:sp>
          <p:nvSpPr>
            <p:cNvPr id="32" name="îšľïḑé"/>
            <p:cNvSpPr/>
            <p:nvPr/>
          </p:nvSpPr>
          <p:spPr>
            <a:xfrm>
              <a:off x="1106" y="2398"/>
              <a:ext cx="1063" cy="1063"/>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zh-CN" altLang="en-US" dirty="0"/>
            </a:p>
          </p:txBody>
        </p:sp>
        <p:sp>
          <p:nvSpPr>
            <p:cNvPr id="33" name="í$ḷïḋê"/>
            <p:cNvSpPr/>
            <p:nvPr/>
          </p:nvSpPr>
          <p:spPr bwMode="auto">
            <a:xfrm>
              <a:off x="1367" y="2664"/>
              <a:ext cx="542" cy="531"/>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p:spPr>
          <p:style>
            <a:lnRef idx="2">
              <a:schemeClr val="accent1"/>
            </a:lnRef>
            <a:fillRef idx="1">
              <a:schemeClr val="lt1"/>
            </a:fillRef>
            <a:effectRef idx="0">
              <a:schemeClr val="accent1"/>
            </a:effectRef>
            <a:fontRef idx="minor">
              <a:schemeClr val="dk1"/>
            </a:fontRef>
          </p:style>
          <p:txBody>
            <a:bodyPr vert="horz" wrap="square" lIns="182832" tIns="91416" rIns="182832" bIns="91416" numCol="1" anchor="t" anchorCtr="0" compatLnSpc="1"/>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sz="7200" dirty="0"/>
            </a:p>
          </p:txBody>
        </p:sp>
      </p:grpSp>
      <p:sp>
        <p:nvSpPr>
          <p:cNvPr id="24" name="íṡľíde"/>
          <p:cNvSpPr txBox="1"/>
          <p:nvPr/>
        </p:nvSpPr>
        <p:spPr>
          <a:xfrm>
            <a:off x="1539875" y="3203575"/>
            <a:ext cx="5501640" cy="993140"/>
          </a:xfrm>
          <a:prstGeom prst="rect">
            <a:avLst/>
          </a:prstGeom>
          <a:noFill/>
        </p:spPr>
        <p:txBody>
          <a:bodyPr wrap="square" lIns="90000" tIns="46800" rIns="90000" bIns="46800" rtlCol="0">
            <a:normAutofit/>
          </a:bodyPr>
          <a:lstStyle/>
          <a:p>
            <a:r>
              <a:rPr lang="zh-CN" altLang="en-US" dirty="0"/>
              <a:t>直接在预训练语言模型的预训练过程中添加实体识别相关的辅助任务，在预训练的过程中直接从文本中学习外部知识</a:t>
            </a:r>
            <a:endParaRPr lang="en-US" altLang="zh-CN" dirty="0"/>
          </a:p>
        </p:txBody>
      </p:sp>
      <p:grpSp>
        <p:nvGrpSpPr>
          <p:cNvPr id="3" name="组合 2"/>
          <p:cNvGrpSpPr/>
          <p:nvPr/>
        </p:nvGrpSpPr>
        <p:grpSpPr>
          <a:xfrm>
            <a:off x="702310" y="3255645"/>
            <a:ext cx="674370" cy="674370"/>
            <a:chOff x="1106" y="5127"/>
            <a:chExt cx="1062" cy="1062"/>
          </a:xfrm>
        </p:grpSpPr>
        <p:sp>
          <p:nvSpPr>
            <p:cNvPr id="27" name="ïsḷiďe"/>
            <p:cNvSpPr/>
            <p:nvPr/>
          </p:nvSpPr>
          <p:spPr>
            <a:xfrm>
              <a:off x="1106" y="5127"/>
              <a:ext cx="1063" cy="1063"/>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zh-CN" altLang="en-US" dirty="0"/>
            </a:p>
          </p:txBody>
        </p:sp>
        <p:sp>
          <p:nvSpPr>
            <p:cNvPr id="28" name="îṡlîďé"/>
            <p:cNvSpPr/>
            <p:nvPr/>
          </p:nvSpPr>
          <p:spPr bwMode="auto">
            <a:xfrm>
              <a:off x="1367" y="5392"/>
              <a:ext cx="542" cy="531"/>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p:spPr>
          <p:style>
            <a:lnRef idx="2">
              <a:schemeClr val="accent3"/>
            </a:lnRef>
            <a:fillRef idx="1">
              <a:schemeClr val="lt1"/>
            </a:fillRef>
            <a:effectRef idx="0">
              <a:schemeClr val="accent3"/>
            </a:effectRef>
            <a:fontRef idx="minor">
              <a:schemeClr val="dk1"/>
            </a:fontRef>
          </p:style>
          <p:txBody>
            <a:bodyPr vert="horz" wrap="square" lIns="182832" tIns="91416" rIns="182832" bIns="91416" numCol="1" anchor="t" anchorCtr="0" compatLnSpc="1"/>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sz="7200" dirty="0"/>
            </a:p>
          </p:txBody>
        </p:sp>
      </p:grpSp>
      <p:cxnSp>
        <p:nvCxnSpPr>
          <p:cNvPr id="23" name="直接连接符 22"/>
          <p:cNvCxnSpPr/>
          <p:nvPr/>
        </p:nvCxnSpPr>
        <p:spPr>
          <a:xfrm>
            <a:off x="1643380" y="2914650"/>
            <a:ext cx="4932680" cy="12065"/>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V="1">
            <a:off x="1643380" y="4528820"/>
            <a:ext cx="4917440" cy="5715"/>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116" name="组合 115"/>
          <p:cNvGrpSpPr/>
          <p:nvPr/>
        </p:nvGrpSpPr>
        <p:grpSpPr>
          <a:xfrm>
            <a:off x="8079740" y="2211070"/>
            <a:ext cx="2957830" cy="2839720"/>
            <a:chOff x="2233" y="2340"/>
            <a:chExt cx="4658" cy="4472"/>
          </a:xfrm>
        </p:grpSpPr>
        <p:sp>
          <p:nvSpPr>
            <p:cNvPr id="117" name="íṩḷïḓè"/>
            <p:cNvSpPr/>
            <p:nvPr/>
          </p:nvSpPr>
          <p:spPr bwMode="auto">
            <a:xfrm>
              <a:off x="2233" y="4312"/>
              <a:ext cx="2878" cy="2500"/>
            </a:xfrm>
            <a:custGeom>
              <a:avLst/>
              <a:gdLst>
                <a:gd name="T0" fmla="*/ 188 w 2781"/>
                <a:gd name="T1" fmla="*/ 699 h 2416"/>
                <a:gd name="T2" fmla="*/ 659 w 2781"/>
                <a:gd name="T3" fmla="*/ 2416 h 2416"/>
                <a:gd name="T4" fmla="*/ 2781 w 2781"/>
                <a:gd name="T5" fmla="*/ 1834 h 2416"/>
                <a:gd name="T6" fmla="*/ 2597 w 2781"/>
                <a:gd name="T7" fmla="*/ 1803 h 2416"/>
                <a:gd name="T8" fmla="*/ 680 w 2781"/>
                <a:gd name="T9" fmla="*/ 2327 h 2416"/>
                <a:gd name="T10" fmla="*/ 235 w 2781"/>
                <a:gd name="T11" fmla="*/ 703 h 2416"/>
                <a:gd name="T12" fmla="*/ 188 w 2781"/>
                <a:gd name="T13" fmla="*/ 699 h 2416"/>
                <a:gd name="T14" fmla="*/ 42 w 2781"/>
                <a:gd name="T15" fmla="*/ 0 h 2416"/>
                <a:gd name="T16" fmla="*/ 0 w 2781"/>
                <a:gd name="T17" fmla="*/ 11 h 2416"/>
                <a:gd name="T18" fmla="*/ 117 w 2781"/>
                <a:gd name="T19" fmla="*/ 437 h 2416"/>
                <a:gd name="T20" fmla="*/ 129 w 2781"/>
                <a:gd name="T21" fmla="*/ 319 h 2416"/>
                <a:gd name="T22" fmla="*/ 42 w 2781"/>
                <a:gd name="T23" fmla="*/ 0 h 2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81" h="2416">
                  <a:moveTo>
                    <a:pt x="188" y="699"/>
                  </a:moveTo>
                  <a:lnTo>
                    <a:pt x="659" y="2416"/>
                  </a:lnTo>
                  <a:lnTo>
                    <a:pt x="2781" y="1834"/>
                  </a:lnTo>
                  <a:lnTo>
                    <a:pt x="2597" y="1803"/>
                  </a:lnTo>
                  <a:lnTo>
                    <a:pt x="680" y="2327"/>
                  </a:lnTo>
                  <a:lnTo>
                    <a:pt x="235" y="703"/>
                  </a:lnTo>
                  <a:lnTo>
                    <a:pt x="188" y="699"/>
                  </a:lnTo>
                  <a:close/>
                  <a:moveTo>
                    <a:pt x="42" y="0"/>
                  </a:moveTo>
                  <a:lnTo>
                    <a:pt x="0" y="11"/>
                  </a:lnTo>
                  <a:lnTo>
                    <a:pt x="117" y="437"/>
                  </a:lnTo>
                  <a:lnTo>
                    <a:pt x="129" y="319"/>
                  </a:lnTo>
                  <a:lnTo>
                    <a:pt x="42" y="0"/>
                  </a:lnTo>
                  <a:close/>
                </a:path>
              </a:pathLst>
            </a:custGeom>
            <a:solidFill>
              <a:srgbClr val="A2B2D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îŝļíďé"/>
            <p:cNvSpPr/>
            <p:nvPr/>
          </p:nvSpPr>
          <p:spPr bwMode="auto">
            <a:xfrm>
              <a:off x="2233" y="4312"/>
              <a:ext cx="2878" cy="2500"/>
            </a:xfrm>
            <a:custGeom>
              <a:avLst/>
              <a:gdLst>
                <a:gd name="T0" fmla="*/ 188 w 2781"/>
                <a:gd name="T1" fmla="*/ 699 h 2416"/>
                <a:gd name="T2" fmla="*/ 659 w 2781"/>
                <a:gd name="T3" fmla="*/ 2416 h 2416"/>
                <a:gd name="T4" fmla="*/ 2781 w 2781"/>
                <a:gd name="T5" fmla="*/ 1834 h 2416"/>
                <a:gd name="T6" fmla="*/ 2597 w 2781"/>
                <a:gd name="T7" fmla="*/ 1803 h 2416"/>
                <a:gd name="T8" fmla="*/ 680 w 2781"/>
                <a:gd name="T9" fmla="*/ 2327 h 2416"/>
                <a:gd name="T10" fmla="*/ 235 w 2781"/>
                <a:gd name="T11" fmla="*/ 703 h 2416"/>
                <a:gd name="T12" fmla="*/ 188 w 2781"/>
                <a:gd name="T13" fmla="*/ 699 h 2416"/>
                <a:gd name="T14" fmla="*/ 42 w 2781"/>
                <a:gd name="T15" fmla="*/ 0 h 2416"/>
                <a:gd name="T16" fmla="*/ 0 w 2781"/>
                <a:gd name="T17" fmla="*/ 11 h 2416"/>
                <a:gd name="T18" fmla="*/ 117 w 2781"/>
                <a:gd name="T19" fmla="*/ 437 h 2416"/>
                <a:gd name="T20" fmla="*/ 129 w 2781"/>
                <a:gd name="T21" fmla="*/ 319 h 2416"/>
                <a:gd name="T22" fmla="*/ 42 w 2781"/>
                <a:gd name="T23" fmla="*/ 0 h 2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81" h="2416">
                  <a:moveTo>
                    <a:pt x="188" y="699"/>
                  </a:moveTo>
                  <a:lnTo>
                    <a:pt x="659" y="2416"/>
                  </a:lnTo>
                  <a:lnTo>
                    <a:pt x="2781" y="1834"/>
                  </a:lnTo>
                  <a:lnTo>
                    <a:pt x="2597" y="1803"/>
                  </a:lnTo>
                  <a:lnTo>
                    <a:pt x="680" y="2327"/>
                  </a:lnTo>
                  <a:lnTo>
                    <a:pt x="235" y="703"/>
                  </a:lnTo>
                  <a:lnTo>
                    <a:pt x="188" y="699"/>
                  </a:lnTo>
                  <a:moveTo>
                    <a:pt x="42" y="0"/>
                  </a:moveTo>
                  <a:lnTo>
                    <a:pt x="0" y="11"/>
                  </a:lnTo>
                  <a:lnTo>
                    <a:pt x="117" y="437"/>
                  </a:lnTo>
                  <a:lnTo>
                    <a:pt x="129" y="319"/>
                  </a:lnTo>
                  <a:lnTo>
                    <a:pt x="4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íṣ1íďè"/>
            <p:cNvSpPr/>
            <p:nvPr/>
          </p:nvSpPr>
          <p:spPr bwMode="auto">
            <a:xfrm>
              <a:off x="2255" y="3302"/>
              <a:ext cx="4085" cy="3418"/>
            </a:xfrm>
            <a:custGeom>
              <a:avLst/>
              <a:gdLst>
                <a:gd name="T0" fmla="*/ 659 w 3947"/>
                <a:gd name="T1" fmla="*/ 3303 h 3303"/>
                <a:gd name="T2" fmla="*/ 0 w 3947"/>
                <a:gd name="T3" fmla="*/ 899 h 3303"/>
                <a:gd name="T4" fmla="*/ 3288 w 3947"/>
                <a:gd name="T5" fmla="*/ 0 h 3303"/>
                <a:gd name="T6" fmla="*/ 3947 w 3947"/>
                <a:gd name="T7" fmla="*/ 2404 h 3303"/>
                <a:gd name="T8" fmla="*/ 659 w 3947"/>
                <a:gd name="T9" fmla="*/ 3303 h 3303"/>
              </a:gdLst>
              <a:ahLst/>
              <a:cxnLst>
                <a:cxn ang="0">
                  <a:pos x="T0" y="T1"/>
                </a:cxn>
                <a:cxn ang="0">
                  <a:pos x="T2" y="T3"/>
                </a:cxn>
                <a:cxn ang="0">
                  <a:pos x="T4" y="T5"/>
                </a:cxn>
                <a:cxn ang="0">
                  <a:pos x="T6" y="T7"/>
                </a:cxn>
                <a:cxn ang="0">
                  <a:pos x="T8" y="T9"/>
                </a:cxn>
              </a:cxnLst>
              <a:rect l="0" t="0" r="r" b="b"/>
              <a:pathLst>
                <a:path w="3947" h="3303">
                  <a:moveTo>
                    <a:pt x="659" y="3303"/>
                  </a:moveTo>
                  <a:lnTo>
                    <a:pt x="0" y="899"/>
                  </a:lnTo>
                  <a:lnTo>
                    <a:pt x="3288" y="0"/>
                  </a:lnTo>
                  <a:lnTo>
                    <a:pt x="3947" y="2404"/>
                  </a:lnTo>
                  <a:lnTo>
                    <a:pt x="659" y="3303"/>
                  </a:lnTo>
                  <a:close/>
                </a:path>
              </a:pathLst>
            </a:custGeom>
            <a:solidFill>
              <a:srgbClr val="F5F5F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íṩḷîďe"/>
            <p:cNvSpPr/>
            <p:nvPr/>
          </p:nvSpPr>
          <p:spPr bwMode="auto">
            <a:xfrm>
              <a:off x="2255" y="3302"/>
              <a:ext cx="4085" cy="3418"/>
            </a:xfrm>
            <a:custGeom>
              <a:avLst/>
              <a:gdLst>
                <a:gd name="T0" fmla="*/ 659 w 3947"/>
                <a:gd name="T1" fmla="*/ 3303 h 3303"/>
                <a:gd name="T2" fmla="*/ 0 w 3947"/>
                <a:gd name="T3" fmla="*/ 899 h 3303"/>
                <a:gd name="T4" fmla="*/ 3288 w 3947"/>
                <a:gd name="T5" fmla="*/ 0 h 3303"/>
                <a:gd name="T6" fmla="*/ 3947 w 3947"/>
                <a:gd name="T7" fmla="*/ 2404 h 3303"/>
                <a:gd name="T8" fmla="*/ 659 w 3947"/>
                <a:gd name="T9" fmla="*/ 3303 h 3303"/>
              </a:gdLst>
              <a:ahLst/>
              <a:cxnLst>
                <a:cxn ang="0">
                  <a:pos x="T0" y="T1"/>
                </a:cxn>
                <a:cxn ang="0">
                  <a:pos x="T2" y="T3"/>
                </a:cxn>
                <a:cxn ang="0">
                  <a:pos x="T4" y="T5"/>
                </a:cxn>
                <a:cxn ang="0">
                  <a:pos x="T6" y="T7"/>
                </a:cxn>
                <a:cxn ang="0">
                  <a:pos x="T8" y="T9"/>
                </a:cxn>
              </a:cxnLst>
              <a:rect l="0" t="0" r="r" b="b"/>
              <a:pathLst>
                <a:path w="3947" h="3303">
                  <a:moveTo>
                    <a:pt x="659" y="3303"/>
                  </a:moveTo>
                  <a:lnTo>
                    <a:pt x="0" y="899"/>
                  </a:lnTo>
                  <a:lnTo>
                    <a:pt x="3288" y="0"/>
                  </a:lnTo>
                  <a:lnTo>
                    <a:pt x="3947" y="2404"/>
                  </a:lnTo>
                  <a:lnTo>
                    <a:pt x="659" y="330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išḻïde"/>
            <p:cNvSpPr/>
            <p:nvPr/>
          </p:nvSpPr>
          <p:spPr bwMode="auto">
            <a:xfrm>
              <a:off x="4162" y="3622"/>
              <a:ext cx="1207" cy="392"/>
            </a:xfrm>
            <a:custGeom>
              <a:avLst/>
              <a:gdLst>
                <a:gd name="T0" fmla="*/ 1166 w 1166"/>
                <a:gd name="T1" fmla="*/ 66 h 379"/>
                <a:gd name="T2" fmla="*/ 17 w 1166"/>
                <a:gd name="T3" fmla="*/ 379 h 379"/>
                <a:gd name="T4" fmla="*/ 0 w 1166"/>
                <a:gd name="T5" fmla="*/ 315 h 379"/>
                <a:gd name="T6" fmla="*/ 1147 w 1166"/>
                <a:gd name="T7" fmla="*/ 0 h 379"/>
                <a:gd name="T8" fmla="*/ 1166 w 1166"/>
                <a:gd name="T9" fmla="*/ 66 h 379"/>
              </a:gdLst>
              <a:ahLst/>
              <a:cxnLst>
                <a:cxn ang="0">
                  <a:pos x="T0" y="T1"/>
                </a:cxn>
                <a:cxn ang="0">
                  <a:pos x="T2" y="T3"/>
                </a:cxn>
                <a:cxn ang="0">
                  <a:pos x="T4" y="T5"/>
                </a:cxn>
                <a:cxn ang="0">
                  <a:pos x="T6" y="T7"/>
                </a:cxn>
                <a:cxn ang="0">
                  <a:pos x="T8" y="T9"/>
                </a:cxn>
              </a:cxnLst>
              <a:rect l="0" t="0" r="r" b="b"/>
              <a:pathLst>
                <a:path w="1166" h="379">
                  <a:moveTo>
                    <a:pt x="1166" y="66"/>
                  </a:moveTo>
                  <a:lnTo>
                    <a:pt x="17" y="379"/>
                  </a:lnTo>
                  <a:lnTo>
                    <a:pt x="0" y="315"/>
                  </a:lnTo>
                  <a:lnTo>
                    <a:pt x="1147" y="0"/>
                  </a:lnTo>
                  <a:lnTo>
                    <a:pt x="1166" y="66"/>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îṥlîḋê"/>
            <p:cNvSpPr/>
            <p:nvPr/>
          </p:nvSpPr>
          <p:spPr bwMode="auto">
            <a:xfrm>
              <a:off x="4162" y="3622"/>
              <a:ext cx="1207" cy="392"/>
            </a:xfrm>
            <a:custGeom>
              <a:avLst/>
              <a:gdLst>
                <a:gd name="T0" fmla="*/ 1166 w 1166"/>
                <a:gd name="T1" fmla="*/ 66 h 379"/>
                <a:gd name="T2" fmla="*/ 17 w 1166"/>
                <a:gd name="T3" fmla="*/ 379 h 379"/>
                <a:gd name="T4" fmla="*/ 0 w 1166"/>
                <a:gd name="T5" fmla="*/ 315 h 379"/>
                <a:gd name="T6" fmla="*/ 1147 w 1166"/>
                <a:gd name="T7" fmla="*/ 0 h 379"/>
                <a:gd name="T8" fmla="*/ 1166 w 1166"/>
                <a:gd name="T9" fmla="*/ 66 h 379"/>
              </a:gdLst>
              <a:ahLst/>
              <a:cxnLst>
                <a:cxn ang="0">
                  <a:pos x="T0" y="T1"/>
                </a:cxn>
                <a:cxn ang="0">
                  <a:pos x="T2" y="T3"/>
                </a:cxn>
                <a:cxn ang="0">
                  <a:pos x="T4" y="T5"/>
                </a:cxn>
                <a:cxn ang="0">
                  <a:pos x="T6" y="T7"/>
                </a:cxn>
                <a:cxn ang="0">
                  <a:pos x="T8" y="T9"/>
                </a:cxn>
              </a:cxnLst>
              <a:rect l="0" t="0" r="r" b="b"/>
              <a:pathLst>
                <a:path w="1166" h="379">
                  <a:moveTo>
                    <a:pt x="1166" y="66"/>
                  </a:moveTo>
                  <a:lnTo>
                    <a:pt x="17" y="379"/>
                  </a:lnTo>
                  <a:lnTo>
                    <a:pt x="0" y="315"/>
                  </a:lnTo>
                  <a:lnTo>
                    <a:pt x="1147" y="0"/>
                  </a:lnTo>
                  <a:lnTo>
                    <a:pt x="1166" y="6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ïṩḻíḋe"/>
            <p:cNvSpPr/>
            <p:nvPr/>
          </p:nvSpPr>
          <p:spPr bwMode="auto">
            <a:xfrm>
              <a:off x="4384" y="3778"/>
              <a:ext cx="1018" cy="308"/>
            </a:xfrm>
            <a:custGeom>
              <a:avLst/>
              <a:gdLst>
                <a:gd name="T0" fmla="*/ 984 w 984"/>
                <a:gd name="T1" fmla="*/ 32 h 298"/>
                <a:gd name="T2" fmla="*/ 9 w 984"/>
                <a:gd name="T3" fmla="*/ 298 h 298"/>
                <a:gd name="T4" fmla="*/ 0 w 984"/>
                <a:gd name="T5" fmla="*/ 267 h 298"/>
                <a:gd name="T6" fmla="*/ 974 w 984"/>
                <a:gd name="T7" fmla="*/ 0 h 298"/>
                <a:gd name="T8" fmla="*/ 984 w 984"/>
                <a:gd name="T9" fmla="*/ 32 h 298"/>
              </a:gdLst>
              <a:ahLst/>
              <a:cxnLst>
                <a:cxn ang="0">
                  <a:pos x="T0" y="T1"/>
                </a:cxn>
                <a:cxn ang="0">
                  <a:pos x="T2" y="T3"/>
                </a:cxn>
                <a:cxn ang="0">
                  <a:pos x="T4" y="T5"/>
                </a:cxn>
                <a:cxn ang="0">
                  <a:pos x="T6" y="T7"/>
                </a:cxn>
                <a:cxn ang="0">
                  <a:pos x="T8" y="T9"/>
                </a:cxn>
              </a:cxnLst>
              <a:rect l="0" t="0" r="r" b="b"/>
              <a:pathLst>
                <a:path w="984" h="298">
                  <a:moveTo>
                    <a:pt x="984" y="32"/>
                  </a:moveTo>
                  <a:lnTo>
                    <a:pt x="9" y="298"/>
                  </a:lnTo>
                  <a:lnTo>
                    <a:pt x="0" y="267"/>
                  </a:lnTo>
                  <a:lnTo>
                    <a:pt x="974" y="0"/>
                  </a:lnTo>
                  <a:lnTo>
                    <a:pt x="984" y="32"/>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ïṣľîḑé"/>
            <p:cNvSpPr/>
            <p:nvPr/>
          </p:nvSpPr>
          <p:spPr bwMode="auto">
            <a:xfrm>
              <a:off x="4384" y="3778"/>
              <a:ext cx="1018" cy="308"/>
            </a:xfrm>
            <a:custGeom>
              <a:avLst/>
              <a:gdLst>
                <a:gd name="T0" fmla="*/ 984 w 984"/>
                <a:gd name="T1" fmla="*/ 32 h 298"/>
                <a:gd name="T2" fmla="*/ 9 w 984"/>
                <a:gd name="T3" fmla="*/ 298 h 298"/>
                <a:gd name="T4" fmla="*/ 0 w 984"/>
                <a:gd name="T5" fmla="*/ 267 h 298"/>
                <a:gd name="T6" fmla="*/ 974 w 984"/>
                <a:gd name="T7" fmla="*/ 0 h 298"/>
                <a:gd name="T8" fmla="*/ 984 w 984"/>
                <a:gd name="T9" fmla="*/ 32 h 298"/>
              </a:gdLst>
              <a:ahLst/>
              <a:cxnLst>
                <a:cxn ang="0">
                  <a:pos x="T0" y="T1"/>
                </a:cxn>
                <a:cxn ang="0">
                  <a:pos x="T2" y="T3"/>
                </a:cxn>
                <a:cxn ang="0">
                  <a:pos x="T4" y="T5"/>
                </a:cxn>
                <a:cxn ang="0">
                  <a:pos x="T6" y="T7"/>
                </a:cxn>
                <a:cxn ang="0">
                  <a:pos x="T8" y="T9"/>
                </a:cxn>
              </a:cxnLst>
              <a:rect l="0" t="0" r="r" b="b"/>
              <a:pathLst>
                <a:path w="984" h="298">
                  <a:moveTo>
                    <a:pt x="984" y="32"/>
                  </a:moveTo>
                  <a:lnTo>
                    <a:pt x="9" y="298"/>
                  </a:lnTo>
                  <a:lnTo>
                    <a:pt x="0" y="267"/>
                  </a:lnTo>
                  <a:lnTo>
                    <a:pt x="974" y="0"/>
                  </a:lnTo>
                  <a:lnTo>
                    <a:pt x="984" y="3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íşḻïḑé"/>
            <p:cNvSpPr/>
            <p:nvPr/>
          </p:nvSpPr>
          <p:spPr bwMode="auto">
            <a:xfrm>
              <a:off x="4232" y="3875"/>
              <a:ext cx="1196" cy="358"/>
            </a:xfrm>
            <a:custGeom>
              <a:avLst/>
              <a:gdLst>
                <a:gd name="T0" fmla="*/ 1156 w 1156"/>
                <a:gd name="T1" fmla="*/ 33 h 346"/>
                <a:gd name="T2" fmla="*/ 9 w 1156"/>
                <a:gd name="T3" fmla="*/ 346 h 346"/>
                <a:gd name="T4" fmla="*/ 0 w 1156"/>
                <a:gd name="T5" fmla="*/ 313 h 346"/>
                <a:gd name="T6" fmla="*/ 1147 w 1156"/>
                <a:gd name="T7" fmla="*/ 0 h 346"/>
                <a:gd name="T8" fmla="*/ 1156 w 1156"/>
                <a:gd name="T9" fmla="*/ 33 h 346"/>
              </a:gdLst>
              <a:ahLst/>
              <a:cxnLst>
                <a:cxn ang="0">
                  <a:pos x="T0" y="T1"/>
                </a:cxn>
                <a:cxn ang="0">
                  <a:pos x="T2" y="T3"/>
                </a:cxn>
                <a:cxn ang="0">
                  <a:pos x="T4" y="T5"/>
                </a:cxn>
                <a:cxn ang="0">
                  <a:pos x="T6" y="T7"/>
                </a:cxn>
                <a:cxn ang="0">
                  <a:pos x="T8" y="T9"/>
                </a:cxn>
              </a:cxnLst>
              <a:rect l="0" t="0" r="r" b="b"/>
              <a:pathLst>
                <a:path w="1156" h="346">
                  <a:moveTo>
                    <a:pt x="1156" y="33"/>
                  </a:moveTo>
                  <a:lnTo>
                    <a:pt x="9" y="346"/>
                  </a:lnTo>
                  <a:lnTo>
                    <a:pt x="0" y="313"/>
                  </a:lnTo>
                  <a:lnTo>
                    <a:pt x="1147" y="0"/>
                  </a:lnTo>
                  <a:lnTo>
                    <a:pt x="1156" y="33"/>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îṧļîḓê"/>
            <p:cNvSpPr/>
            <p:nvPr/>
          </p:nvSpPr>
          <p:spPr bwMode="auto">
            <a:xfrm>
              <a:off x="4232" y="3875"/>
              <a:ext cx="1196" cy="358"/>
            </a:xfrm>
            <a:custGeom>
              <a:avLst/>
              <a:gdLst>
                <a:gd name="T0" fmla="*/ 1156 w 1156"/>
                <a:gd name="T1" fmla="*/ 33 h 346"/>
                <a:gd name="T2" fmla="*/ 9 w 1156"/>
                <a:gd name="T3" fmla="*/ 346 h 346"/>
                <a:gd name="T4" fmla="*/ 0 w 1156"/>
                <a:gd name="T5" fmla="*/ 313 h 346"/>
                <a:gd name="T6" fmla="*/ 1147 w 1156"/>
                <a:gd name="T7" fmla="*/ 0 h 346"/>
                <a:gd name="T8" fmla="*/ 1156 w 1156"/>
                <a:gd name="T9" fmla="*/ 33 h 346"/>
              </a:gdLst>
              <a:ahLst/>
              <a:cxnLst>
                <a:cxn ang="0">
                  <a:pos x="T0" y="T1"/>
                </a:cxn>
                <a:cxn ang="0">
                  <a:pos x="T2" y="T3"/>
                </a:cxn>
                <a:cxn ang="0">
                  <a:pos x="T4" y="T5"/>
                </a:cxn>
                <a:cxn ang="0">
                  <a:pos x="T6" y="T7"/>
                </a:cxn>
                <a:cxn ang="0">
                  <a:pos x="T8" y="T9"/>
                </a:cxn>
              </a:cxnLst>
              <a:rect l="0" t="0" r="r" b="b"/>
              <a:pathLst>
                <a:path w="1156" h="346">
                  <a:moveTo>
                    <a:pt x="1156" y="33"/>
                  </a:moveTo>
                  <a:lnTo>
                    <a:pt x="9" y="346"/>
                  </a:lnTo>
                  <a:lnTo>
                    <a:pt x="0" y="313"/>
                  </a:lnTo>
                  <a:lnTo>
                    <a:pt x="1147" y="0"/>
                  </a:lnTo>
                  <a:lnTo>
                    <a:pt x="1156" y="3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îšļíḑè"/>
            <p:cNvSpPr/>
            <p:nvPr/>
          </p:nvSpPr>
          <p:spPr bwMode="auto">
            <a:xfrm>
              <a:off x="4256" y="3970"/>
              <a:ext cx="1197" cy="359"/>
            </a:xfrm>
            <a:custGeom>
              <a:avLst/>
              <a:gdLst>
                <a:gd name="T0" fmla="*/ 1157 w 1157"/>
                <a:gd name="T1" fmla="*/ 33 h 347"/>
                <a:gd name="T2" fmla="*/ 10 w 1157"/>
                <a:gd name="T3" fmla="*/ 347 h 347"/>
                <a:gd name="T4" fmla="*/ 0 w 1157"/>
                <a:gd name="T5" fmla="*/ 314 h 347"/>
                <a:gd name="T6" fmla="*/ 1149 w 1157"/>
                <a:gd name="T7" fmla="*/ 0 h 347"/>
                <a:gd name="T8" fmla="*/ 1157 w 1157"/>
                <a:gd name="T9" fmla="*/ 33 h 347"/>
              </a:gdLst>
              <a:ahLst/>
              <a:cxnLst>
                <a:cxn ang="0">
                  <a:pos x="T0" y="T1"/>
                </a:cxn>
                <a:cxn ang="0">
                  <a:pos x="T2" y="T3"/>
                </a:cxn>
                <a:cxn ang="0">
                  <a:pos x="T4" y="T5"/>
                </a:cxn>
                <a:cxn ang="0">
                  <a:pos x="T6" y="T7"/>
                </a:cxn>
                <a:cxn ang="0">
                  <a:pos x="T8" y="T9"/>
                </a:cxn>
              </a:cxnLst>
              <a:rect l="0" t="0" r="r" b="b"/>
              <a:pathLst>
                <a:path w="1157" h="347">
                  <a:moveTo>
                    <a:pt x="1157" y="33"/>
                  </a:moveTo>
                  <a:lnTo>
                    <a:pt x="10" y="347"/>
                  </a:lnTo>
                  <a:lnTo>
                    <a:pt x="0" y="314"/>
                  </a:lnTo>
                  <a:lnTo>
                    <a:pt x="1149" y="0"/>
                  </a:lnTo>
                  <a:lnTo>
                    <a:pt x="1157" y="33"/>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íṣľiḍè"/>
            <p:cNvSpPr/>
            <p:nvPr/>
          </p:nvSpPr>
          <p:spPr bwMode="auto">
            <a:xfrm>
              <a:off x="4256" y="3970"/>
              <a:ext cx="1197" cy="359"/>
            </a:xfrm>
            <a:custGeom>
              <a:avLst/>
              <a:gdLst>
                <a:gd name="T0" fmla="*/ 1157 w 1157"/>
                <a:gd name="T1" fmla="*/ 33 h 347"/>
                <a:gd name="T2" fmla="*/ 10 w 1157"/>
                <a:gd name="T3" fmla="*/ 347 h 347"/>
                <a:gd name="T4" fmla="*/ 0 w 1157"/>
                <a:gd name="T5" fmla="*/ 314 h 347"/>
                <a:gd name="T6" fmla="*/ 1149 w 1157"/>
                <a:gd name="T7" fmla="*/ 0 h 347"/>
                <a:gd name="T8" fmla="*/ 1157 w 1157"/>
                <a:gd name="T9" fmla="*/ 33 h 347"/>
              </a:gdLst>
              <a:ahLst/>
              <a:cxnLst>
                <a:cxn ang="0">
                  <a:pos x="T0" y="T1"/>
                </a:cxn>
                <a:cxn ang="0">
                  <a:pos x="T2" y="T3"/>
                </a:cxn>
                <a:cxn ang="0">
                  <a:pos x="T4" y="T5"/>
                </a:cxn>
                <a:cxn ang="0">
                  <a:pos x="T6" y="T7"/>
                </a:cxn>
                <a:cxn ang="0">
                  <a:pos x="T8" y="T9"/>
                </a:cxn>
              </a:cxnLst>
              <a:rect l="0" t="0" r="r" b="b"/>
              <a:pathLst>
                <a:path w="1157" h="347">
                  <a:moveTo>
                    <a:pt x="1157" y="33"/>
                  </a:moveTo>
                  <a:lnTo>
                    <a:pt x="10" y="347"/>
                  </a:lnTo>
                  <a:lnTo>
                    <a:pt x="0" y="314"/>
                  </a:lnTo>
                  <a:lnTo>
                    <a:pt x="1149" y="0"/>
                  </a:lnTo>
                  <a:lnTo>
                    <a:pt x="1157" y="3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íş1îḓè"/>
            <p:cNvSpPr/>
            <p:nvPr/>
          </p:nvSpPr>
          <p:spPr bwMode="auto">
            <a:xfrm>
              <a:off x="4283" y="4066"/>
              <a:ext cx="1197" cy="358"/>
            </a:xfrm>
            <a:custGeom>
              <a:avLst/>
              <a:gdLst>
                <a:gd name="T0" fmla="*/ 1157 w 1157"/>
                <a:gd name="T1" fmla="*/ 33 h 346"/>
                <a:gd name="T2" fmla="*/ 9 w 1157"/>
                <a:gd name="T3" fmla="*/ 346 h 346"/>
                <a:gd name="T4" fmla="*/ 0 w 1157"/>
                <a:gd name="T5" fmla="*/ 315 h 346"/>
                <a:gd name="T6" fmla="*/ 1148 w 1157"/>
                <a:gd name="T7" fmla="*/ 0 h 346"/>
                <a:gd name="T8" fmla="*/ 1157 w 1157"/>
                <a:gd name="T9" fmla="*/ 33 h 346"/>
              </a:gdLst>
              <a:ahLst/>
              <a:cxnLst>
                <a:cxn ang="0">
                  <a:pos x="T0" y="T1"/>
                </a:cxn>
                <a:cxn ang="0">
                  <a:pos x="T2" y="T3"/>
                </a:cxn>
                <a:cxn ang="0">
                  <a:pos x="T4" y="T5"/>
                </a:cxn>
                <a:cxn ang="0">
                  <a:pos x="T6" y="T7"/>
                </a:cxn>
                <a:cxn ang="0">
                  <a:pos x="T8" y="T9"/>
                </a:cxn>
              </a:cxnLst>
              <a:rect l="0" t="0" r="r" b="b"/>
              <a:pathLst>
                <a:path w="1157" h="346">
                  <a:moveTo>
                    <a:pt x="1157" y="33"/>
                  </a:moveTo>
                  <a:lnTo>
                    <a:pt x="9" y="346"/>
                  </a:lnTo>
                  <a:lnTo>
                    <a:pt x="0" y="315"/>
                  </a:lnTo>
                  <a:lnTo>
                    <a:pt x="1148" y="0"/>
                  </a:lnTo>
                  <a:lnTo>
                    <a:pt x="1157" y="33"/>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îṣlíḑe"/>
            <p:cNvSpPr/>
            <p:nvPr/>
          </p:nvSpPr>
          <p:spPr bwMode="auto">
            <a:xfrm>
              <a:off x="4283" y="4066"/>
              <a:ext cx="1197" cy="358"/>
            </a:xfrm>
            <a:custGeom>
              <a:avLst/>
              <a:gdLst>
                <a:gd name="T0" fmla="*/ 1157 w 1157"/>
                <a:gd name="T1" fmla="*/ 33 h 346"/>
                <a:gd name="T2" fmla="*/ 9 w 1157"/>
                <a:gd name="T3" fmla="*/ 346 h 346"/>
                <a:gd name="T4" fmla="*/ 0 w 1157"/>
                <a:gd name="T5" fmla="*/ 315 h 346"/>
                <a:gd name="T6" fmla="*/ 1148 w 1157"/>
                <a:gd name="T7" fmla="*/ 0 h 346"/>
                <a:gd name="T8" fmla="*/ 1157 w 1157"/>
                <a:gd name="T9" fmla="*/ 33 h 346"/>
              </a:gdLst>
              <a:ahLst/>
              <a:cxnLst>
                <a:cxn ang="0">
                  <a:pos x="T0" y="T1"/>
                </a:cxn>
                <a:cxn ang="0">
                  <a:pos x="T2" y="T3"/>
                </a:cxn>
                <a:cxn ang="0">
                  <a:pos x="T4" y="T5"/>
                </a:cxn>
                <a:cxn ang="0">
                  <a:pos x="T6" y="T7"/>
                </a:cxn>
                <a:cxn ang="0">
                  <a:pos x="T8" y="T9"/>
                </a:cxn>
              </a:cxnLst>
              <a:rect l="0" t="0" r="r" b="b"/>
              <a:pathLst>
                <a:path w="1157" h="346">
                  <a:moveTo>
                    <a:pt x="1157" y="33"/>
                  </a:moveTo>
                  <a:lnTo>
                    <a:pt x="9" y="346"/>
                  </a:lnTo>
                  <a:lnTo>
                    <a:pt x="0" y="315"/>
                  </a:lnTo>
                  <a:lnTo>
                    <a:pt x="1148" y="0"/>
                  </a:lnTo>
                  <a:lnTo>
                    <a:pt x="1157" y="3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ŝḻîḋè"/>
            <p:cNvSpPr/>
            <p:nvPr/>
          </p:nvSpPr>
          <p:spPr bwMode="auto">
            <a:xfrm>
              <a:off x="4310" y="4163"/>
              <a:ext cx="1197" cy="357"/>
            </a:xfrm>
            <a:custGeom>
              <a:avLst/>
              <a:gdLst>
                <a:gd name="T0" fmla="*/ 1157 w 1157"/>
                <a:gd name="T1" fmla="*/ 31 h 345"/>
                <a:gd name="T2" fmla="*/ 8 w 1157"/>
                <a:gd name="T3" fmla="*/ 345 h 345"/>
                <a:gd name="T4" fmla="*/ 0 w 1157"/>
                <a:gd name="T5" fmla="*/ 313 h 345"/>
                <a:gd name="T6" fmla="*/ 1148 w 1157"/>
                <a:gd name="T7" fmla="*/ 0 h 345"/>
                <a:gd name="T8" fmla="*/ 1157 w 1157"/>
                <a:gd name="T9" fmla="*/ 31 h 345"/>
              </a:gdLst>
              <a:ahLst/>
              <a:cxnLst>
                <a:cxn ang="0">
                  <a:pos x="T0" y="T1"/>
                </a:cxn>
                <a:cxn ang="0">
                  <a:pos x="T2" y="T3"/>
                </a:cxn>
                <a:cxn ang="0">
                  <a:pos x="T4" y="T5"/>
                </a:cxn>
                <a:cxn ang="0">
                  <a:pos x="T6" y="T7"/>
                </a:cxn>
                <a:cxn ang="0">
                  <a:pos x="T8" y="T9"/>
                </a:cxn>
              </a:cxnLst>
              <a:rect l="0" t="0" r="r" b="b"/>
              <a:pathLst>
                <a:path w="1157" h="345">
                  <a:moveTo>
                    <a:pt x="1157" y="31"/>
                  </a:moveTo>
                  <a:lnTo>
                    <a:pt x="8" y="345"/>
                  </a:lnTo>
                  <a:lnTo>
                    <a:pt x="0" y="313"/>
                  </a:lnTo>
                  <a:lnTo>
                    <a:pt x="1148" y="0"/>
                  </a:lnTo>
                  <a:lnTo>
                    <a:pt x="1157" y="31"/>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ísḷiḓè"/>
            <p:cNvSpPr/>
            <p:nvPr/>
          </p:nvSpPr>
          <p:spPr bwMode="auto">
            <a:xfrm>
              <a:off x="4310" y="4163"/>
              <a:ext cx="1197" cy="357"/>
            </a:xfrm>
            <a:custGeom>
              <a:avLst/>
              <a:gdLst>
                <a:gd name="T0" fmla="*/ 1157 w 1157"/>
                <a:gd name="T1" fmla="*/ 31 h 345"/>
                <a:gd name="T2" fmla="*/ 8 w 1157"/>
                <a:gd name="T3" fmla="*/ 345 h 345"/>
                <a:gd name="T4" fmla="*/ 0 w 1157"/>
                <a:gd name="T5" fmla="*/ 313 h 345"/>
                <a:gd name="T6" fmla="*/ 1148 w 1157"/>
                <a:gd name="T7" fmla="*/ 0 h 345"/>
                <a:gd name="T8" fmla="*/ 1157 w 1157"/>
                <a:gd name="T9" fmla="*/ 31 h 345"/>
              </a:gdLst>
              <a:ahLst/>
              <a:cxnLst>
                <a:cxn ang="0">
                  <a:pos x="T0" y="T1"/>
                </a:cxn>
                <a:cxn ang="0">
                  <a:pos x="T2" y="T3"/>
                </a:cxn>
                <a:cxn ang="0">
                  <a:pos x="T4" y="T5"/>
                </a:cxn>
                <a:cxn ang="0">
                  <a:pos x="T6" y="T7"/>
                </a:cxn>
                <a:cxn ang="0">
                  <a:pos x="T8" y="T9"/>
                </a:cxn>
              </a:cxnLst>
              <a:rect l="0" t="0" r="r" b="b"/>
              <a:pathLst>
                <a:path w="1157" h="345">
                  <a:moveTo>
                    <a:pt x="1157" y="31"/>
                  </a:moveTo>
                  <a:lnTo>
                    <a:pt x="8" y="345"/>
                  </a:lnTo>
                  <a:lnTo>
                    <a:pt x="0" y="313"/>
                  </a:lnTo>
                  <a:lnTo>
                    <a:pt x="1148" y="0"/>
                  </a:lnTo>
                  <a:lnTo>
                    <a:pt x="1157" y="3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îṡ1ïḋê"/>
            <p:cNvSpPr/>
            <p:nvPr/>
          </p:nvSpPr>
          <p:spPr bwMode="auto">
            <a:xfrm>
              <a:off x="4338" y="4264"/>
              <a:ext cx="1197" cy="358"/>
            </a:xfrm>
            <a:custGeom>
              <a:avLst/>
              <a:gdLst>
                <a:gd name="T0" fmla="*/ 1157 w 1157"/>
                <a:gd name="T1" fmla="*/ 33 h 346"/>
                <a:gd name="T2" fmla="*/ 8 w 1157"/>
                <a:gd name="T3" fmla="*/ 346 h 346"/>
                <a:gd name="T4" fmla="*/ 0 w 1157"/>
                <a:gd name="T5" fmla="*/ 313 h 346"/>
                <a:gd name="T6" fmla="*/ 1148 w 1157"/>
                <a:gd name="T7" fmla="*/ 0 h 346"/>
                <a:gd name="T8" fmla="*/ 1157 w 1157"/>
                <a:gd name="T9" fmla="*/ 33 h 346"/>
              </a:gdLst>
              <a:ahLst/>
              <a:cxnLst>
                <a:cxn ang="0">
                  <a:pos x="T0" y="T1"/>
                </a:cxn>
                <a:cxn ang="0">
                  <a:pos x="T2" y="T3"/>
                </a:cxn>
                <a:cxn ang="0">
                  <a:pos x="T4" y="T5"/>
                </a:cxn>
                <a:cxn ang="0">
                  <a:pos x="T6" y="T7"/>
                </a:cxn>
                <a:cxn ang="0">
                  <a:pos x="T8" y="T9"/>
                </a:cxn>
              </a:cxnLst>
              <a:rect l="0" t="0" r="r" b="b"/>
              <a:pathLst>
                <a:path w="1157" h="346">
                  <a:moveTo>
                    <a:pt x="1157" y="33"/>
                  </a:moveTo>
                  <a:lnTo>
                    <a:pt x="8" y="346"/>
                  </a:lnTo>
                  <a:lnTo>
                    <a:pt x="0" y="313"/>
                  </a:lnTo>
                  <a:lnTo>
                    <a:pt x="1148" y="0"/>
                  </a:lnTo>
                  <a:lnTo>
                    <a:pt x="1157" y="33"/>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isļîḑé"/>
            <p:cNvSpPr/>
            <p:nvPr/>
          </p:nvSpPr>
          <p:spPr bwMode="auto">
            <a:xfrm>
              <a:off x="4338" y="4264"/>
              <a:ext cx="1197" cy="358"/>
            </a:xfrm>
            <a:custGeom>
              <a:avLst/>
              <a:gdLst>
                <a:gd name="T0" fmla="*/ 1157 w 1157"/>
                <a:gd name="T1" fmla="*/ 33 h 346"/>
                <a:gd name="T2" fmla="*/ 8 w 1157"/>
                <a:gd name="T3" fmla="*/ 346 h 346"/>
                <a:gd name="T4" fmla="*/ 0 w 1157"/>
                <a:gd name="T5" fmla="*/ 313 h 346"/>
                <a:gd name="T6" fmla="*/ 1148 w 1157"/>
                <a:gd name="T7" fmla="*/ 0 h 346"/>
                <a:gd name="T8" fmla="*/ 1157 w 1157"/>
                <a:gd name="T9" fmla="*/ 33 h 346"/>
              </a:gdLst>
              <a:ahLst/>
              <a:cxnLst>
                <a:cxn ang="0">
                  <a:pos x="T0" y="T1"/>
                </a:cxn>
                <a:cxn ang="0">
                  <a:pos x="T2" y="T3"/>
                </a:cxn>
                <a:cxn ang="0">
                  <a:pos x="T4" y="T5"/>
                </a:cxn>
                <a:cxn ang="0">
                  <a:pos x="T6" y="T7"/>
                </a:cxn>
                <a:cxn ang="0">
                  <a:pos x="T8" y="T9"/>
                </a:cxn>
              </a:cxnLst>
              <a:rect l="0" t="0" r="r" b="b"/>
              <a:pathLst>
                <a:path w="1157" h="346">
                  <a:moveTo>
                    <a:pt x="1157" y="33"/>
                  </a:moveTo>
                  <a:lnTo>
                    <a:pt x="8" y="346"/>
                  </a:lnTo>
                  <a:lnTo>
                    <a:pt x="0" y="313"/>
                  </a:lnTo>
                  <a:lnTo>
                    <a:pt x="1148" y="0"/>
                  </a:lnTo>
                  <a:lnTo>
                    <a:pt x="1157" y="3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îš1íde"/>
            <p:cNvSpPr/>
            <p:nvPr/>
          </p:nvSpPr>
          <p:spPr bwMode="auto">
            <a:xfrm>
              <a:off x="4365" y="4359"/>
              <a:ext cx="1196" cy="359"/>
            </a:xfrm>
            <a:custGeom>
              <a:avLst/>
              <a:gdLst>
                <a:gd name="T0" fmla="*/ 1156 w 1156"/>
                <a:gd name="T1" fmla="*/ 33 h 347"/>
                <a:gd name="T2" fmla="*/ 8 w 1156"/>
                <a:gd name="T3" fmla="*/ 347 h 347"/>
                <a:gd name="T4" fmla="*/ 0 w 1156"/>
                <a:gd name="T5" fmla="*/ 315 h 347"/>
                <a:gd name="T6" fmla="*/ 1146 w 1156"/>
                <a:gd name="T7" fmla="*/ 0 h 347"/>
                <a:gd name="T8" fmla="*/ 1156 w 1156"/>
                <a:gd name="T9" fmla="*/ 33 h 347"/>
              </a:gdLst>
              <a:ahLst/>
              <a:cxnLst>
                <a:cxn ang="0">
                  <a:pos x="T0" y="T1"/>
                </a:cxn>
                <a:cxn ang="0">
                  <a:pos x="T2" y="T3"/>
                </a:cxn>
                <a:cxn ang="0">
                  <a:pos x="T4" y="T5"/>
                </a:cxn>
                <a:cxn ang="0">
                  <a:pos x="T6" y="T7"/>
                </a:cxn>
                <a:cxn ang="0">
                  <a:pos x="T8" y="T9"/>
                </a:cxn>
              </a:cxnLst>
              <a:rect l="0" t="0" r="r" b="b"/>
              <a:pathLst>
                <a:path w="1156" h="347">
                  <a:moveTo>
                    <a:pt x="1156" y="33"/>
                  </a:moveTo>
                  <a:lnTo>
                    <a:pt x="8" y="347"/>
                  </a:lnTo>
                  <a:lnTo>
                    <a:pt x="0" y="315"/>
                  </a:lnTo>
                  <a:lnTo>
                    <a:pt x="1146" y="0"/>
                  </a:lnTo>
                  <a:lnTo>
                    <a:pt x="1156" y="33"/>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î$ľíḋê"/>
            <p:cNvSpPr/>
            <p:nvPr/>
          </p:nvSpPr>
          <p:spPr bwMode="auto">
            <a:xfrm>
              <a:off x="4365" y="4359"/>
              <a:ext cx="1196" cy="359"/>
            </a:xfrm>
            <a:custGeom>
              <a:avLst/>
              <a:gdLst>
                <a:gd name="T0" fmla="*/ 1156 w 1156"/>
                <a:gd name="T1" fmla="*/ 33 h 347"/>
                <a:gd name="T2" fmla="*/ 8 w 1156"/>
                <a:gd name="T3" fmla="*/ 347 h 347"/>
                <a:gd name="T4" fmla="*/ 0 w 1156"/>
                <a:gd name="T5" fmla="*/ 315 h 347"/>
                <a:gd name="T6" fmla="*/ 1146 w 1156"/>
                <a:gd name="T7" fmla="*/ 0 h 347"/>
                <a:gd name="T8" fmla="*/ 1156 w 1156"/>
                <a:gd name="T9" fmla="*/ 33 h 347"/>
              </a:gdLst>
              <a:ahLst/>
              <a:cxnLst>
                <a:cxn ang="0">
                  <a:pos x="T0" y="T1"/>
                </a:cxn>
                <a:cxn ang="0">
                  <a:pos x="T2" y="T3"/>
                </a:cxn>
                <a:cxn ang="0">
                  <a:pos x="T4" y="T5"/>
                </a:cxn>
                <a:cxn ang="0">
                  <a:pos x="T6" y="T7"/>
                </a:cxn>
                <a:cxn ang="0">
                  <a:pos x="T8" y="T9"/>
                </a:cxn>
              </a:cxnLst>
              <a:rect l="0" t="0" r="r" b="b"/>
              <a:pathLst>
                <a:path w="1156" h="347">
                  <a:moveTo>
                    <a:pt x="1156" y="33"/>
                  </a:moveTo>
                  <a:lnTo>
                    <a:pt x="8" y="347"/>
                  </a:lnTo>
                  <a:lnTo>
                    <a:pt x="0" y="315"/>
                  </a:lnTo>
                  <a:lnTo>
                    <a:pt x="1146" y="0"/>
                  </a:lnTo>
                  <a:lnTo>
                    <a:pt x="1156" y="3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íṥľïďè"/>
            <p:cNvSpPr/>
            <p:nvPr/>
          </p:nvSpPr>
          <p:spPr bwMode="auto">
            <a:xfrm>
              <a:off x="4391" y="4539"/>
              <a:ext cx="892" cy="274"/>
            </a:xfrm>
            <a:custGeom>
              <a:avLst/>
              <a:gdLst>
                <a:gd name="T0" fmla="*/ 862 w 862"/>
                <a:gd name="T1" fmla="*/ 33 h 265"/>
                <a:gd name="T2" fmla="*/ 9 w 862"/>
                <a:gd name="T3" fmla="*/ 265 h 265"/>
                <a:gd name="T4" fmla="*/ 0 w 862"/>
                <a:gd name="T5" fmla="*/ 234 h 265"/>
                <a:gd name="T6" fmla="*/ 852 w 862"/>
                <a:gd name="T7" fmla="*/ 0 h 265"/>
                <a:gd name="T8" fmla="*/ 862 w 862"/>
                <a:gd name="T9" fmla="*/ 33 h 265"/>
              </a:gdLst>
              <a:ahLst/>
              <a:cxnLst>
                <a:cxn ang="0">
                  <a:pos x="T0" y="T1"/>
                </a:cxn>
                <a:cxn ang="0">
                  <a:pos x="T2" y="T3"/>
                </a:cxn>
                <a:cxn ang="0">
                  <a:pos x="T4" y="T5"/>
                </a:cxn>
                <a:cxn ang="0">
                  <a:pos x="T6" y="T7"/>
                </a:cxn>
                <a:cxn ang="0">
                  <a:pos x="T8" y="T9"/>
                </a:cxn>
              </a:cxnLst>
              <a:rect l="0" t="0" r="r" b="b"/>
              <a:pathLst>
                <a:path w="862" h="265">
                  <a:moveTo>
                    <a:pt x="862" y="33"/>
                  </a:moveTo>
                  <a:lnTo>
                    <a:pt x="9" y="265"/>
                  </a:lnTo>
                  <a:lnTo>
                    <a:pt x="0" y="234"/>
                  </a:lnTo>
                  <a:lnTo>
                    <a:pt x="852" y="0"/>
                  </a:lnTo>
                  <a:lnTo>
                    <a:pt x="862" y="33"/>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î$lîdè"/>
            <p:cNvSpPr/>
            <p:nvPr/>
          </p:nvSpPr>
          <p:spPr bwMode="auto">
            <a:xfrm>
              <a:off x="4391" y="4539"/>
              <a:ext cx="892" cy="274"/>
            </a:xfrm>
            <a:custGeom>
              <a:avLst/>
              <a:gdLst>
                <a:gd name="T0" fmla="*/ 862 w 862"/>
                <a:gd name="T1" fmla="*/ 33 h 265"/>
                <a:gd name="T2" fmla="*/ 9 w 862"/>
                <a:gd name="T3" fmla="*/ 265 h 265"/>
                <a:gd name="T4" fmla="*/ 0 w 862"/>
                <a:gd name="T5" fmla="*/ 234 h 265"/>
                <a:gd name="T6" fmla="*/ 852 w 862"/>
                <a:gd name="T7" fmla="*/ 0 h 265"/>
                <a:gd name="T8" fmla="*/ 862 w 862"/>
                <a:gd name="T9" fmla="*/ 33 h 265"/>
              </a:gdLst>
              <a:ahLst/>
              <a:cxnLst>
                <a:cxn ang="0">
                  <a:pos x="T0" y="T1"/>
                </a:cxn>
                <a:cxn ang="0">
                  <a:pos x="T2" y="T3"/>
                </a:cxn>
                <a:cxn ang="0">
                  <a:pos x="T4" y="T5"/>
                </a:cxn>
                <a:cxn ang="0">
                  <a:pos x="T6" y="T7"/>
                </a:cxn>
                <a:cxn ang="0">
                  <a:pos x="T8" y="T9"/>
                </a:cxn>
              </a:cxnLst>
              <a:rect l="0" t="0" r="r" b="b"/>
              <a:pathLst>
                <a:path w="862" h="265">
                  <a:moveTo>
                    <a:pt x="862" y="33"/>
                  </a:moveTo>
                  <a:lnTo>
                    <a:pt x="9" y="265"/>
                  </a:lnTo>
                  <a:lnTo>
                    <a:pt x="0" y="234"/>
                  </a:lnTo>
                  <a:lnTo>
                    <a:pt x="852" y="0"/>
                  </a:lnTo>
                  <a:lnTo>
                    <a:pt x="862" y="3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iŝľídè"/>
            <p:cNvSpPr/>
            <p:nvPr/>
          </p:nvSpPr>
          <p:spPr bwMode="auto">
            <a:xfrm>
              <a:off x="3303" y="6109"/>
              <a:ext cx="111" cy="111"/>
            </a:xfrm>
            <a:custGeom>
              <a:avLst/>
              <a:gdLst>
                <a:gd name="T0" fmla="*/ 107 w 107"/>
                <a:gd name="T1" fmla="*/ 84 h 107"/>
                <a:gd name="T2" fmla="*/ 23 w 107"/>
                <a:gd name="T3" fmla="*/ 107 h 107"/>
                <a:gd name="T4" fmla="*/ 0 w 107"/>
                <a:gd name="T5" fmla="*/ 23 h 107"/>
                <a:gd name="T6" fmla="*/ 84 w 107"/>
                <a:gd name="T7" fmla="*/ 0 h 107"/>
                <a:gd name="T8" fmla="*/ 107 w 107"/>
                <a:gd name="T9" fmla="*/ 84 h 107"/>
              </a:gdLst>
              <a:ahLst/>
              <a:cxnLst>
                <a:cxn ang="0">
                  <a:pos x="T0" y="T1"/>
                </a:cxn>
                <a:cxn ang="0">
                  <a:pos x="T2" y="T3"/>
                </a:cxn>
                <a:cxn ang="0">
                  <a:pos x="T4" y="T5"/>
                </a:cxn>
                <a:cxn ang="0">
                  <a:pos x="T6" y="T7"/>
                </a:cxn>
                <a:cxn ang="0">
                  <a:pos x="T8" y="T9"/>
                </a:cxn>
              </a:cxnLst>
              <a:rect l="0" t="0" r="r" b="b"/>
              <a:pathLst>
                <a:path w="107" h="107">
                  <a:moveTo>
                    <a:pt x="107" y="84"/>
                  </a:moveTo>
                  <a:lnTo>
                    <a:pt x="23" y="107"/>
                  </a:lnTo>
                  <a:lnTo>
                    <a:pt x="0" y="23"/>
                  </a:lnTo>
                  <a:lnTo>
                    <a:pt x="84" y="0"/>
                  </a:lnTo>
                  <a:lnTo>
                    <a:pt x="107" y="84"/>
                  </a:lnTo>
                  <a:close/>
                </a:path>
              </a:pathLst>
            </a:custGeom>
            <a:solidFill>
              <a:srgbClr val="54BAE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îŝ1íḋè"/>
            <p:cNvSpPr/>
            <p:nvPr/>
          </p:nvSpPr>
          <p:spPr bwMode="auto">
            <a:xfrm>
              <a:off x="3476" y="6060"/>
              <a:ext cx="207" cy="87"/>
            </a:xfrm>
            <a:custGeom>
              <a:avLst/>
              <a:gdLst>
                <a:gd name="T0" fmla="*/ 200 w 200"/>
                <a:gd name="T1" fmla="*/ 33 h 84"/>
                <a:gd name="T2" fmla="*/ 8 w 200"/>
                <a:gd name="T3" fmla="*/ 84 h 84"/>
                <a:gd name="T4" fmla="*/ 0 w 200"/>
                <a:gd name="T5" fmla="*/ 53 h 84"/>
                <a:gd name="T6" fmla="*/ 191 w 200"/>
                <a:gd name="T7" fmla="*/ 0 h 84"/>
                <a:gd name="T8" fmla="*/ 200 w 200"/>
                <a:gd name="T9" fmla="*/ 33 h 84"/>
              </a:gdLst>
              <a:ahLst/>
              <a:cxnLst>
                <a:cxn ang="0">
                  <a:pos x="T0" y="T1"/>
                </a:cxn>
                <a:cxn ang="0">
                  <a:pos x="T2" y="T3"/>
                </a:cxn>
                <a:cxn ang="0">
                  <a:pos x="T4" y="T5"/>
                </a:cxn>
                <a:cxn ang="0">
                  <a:pos x="T6" y="T7"/>
                </a:cxn>
                <a:cxn ang="0">
                  <a:pos x="T8" y="T9"/>
                </a:cxn>
              </a:cxnLst>
              <a:rect l="0" t="0" r="r" b="b"/>
              <a:pathLst>
                <a:path w="200" h="84">
                  <a:moveTo>
                    <a:pt x="200" y="33"/>
                  </a:moveTo>
                  <a:lnTo>
                    <a:pt x="8" y="84"/>
                  </a:lnTo>
                  <a:lnTo>
                    <a:pt x="0" y="53"/>
                  </a:lnTo>
                  <a:lnTo>
                    <a:pt x="191" y="0"/>
                  </a:lnTo>
                  <a:lnTo>
                    <a:pt x="200" y="33"/>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íS1îḑé"/>
            <p:cNvSpPr/>
            <p:nvPr/>
          </p:nvSpPr>
          <p:spPr bwMode="auto">
            <a:xfrm>
              <a:off x="3342" y="6251"/>
              <a:ext cx="111" cy="111"/>
            </a:xfrm>
            <a:custGeom>
              <a:avLst/>
              <a:gdLst>
                <a:gd name="T0" fmla="*/ 107 w 107"/>
                <a:gd name="T1" fmla="*/ 84 h 107"/>
                <a:gd name="T2" fmla="*/ 23 w 107"/>
                <a:gd name="T3" fmla="*/ 107 h 107"/>
                <a:gd name="T4" fmla="*/ 0 w 107"/>
                <a:gd name="T5" fmla="*/ 23 h 107"/>
                <a:gd name="T6" fmla="*/ 84 w 107"/>
                <a:gd name="T7" fmla="*/ 0 h 107"/>
                <a:gd name="T8" fmla="*/ 107 w 107"/>
                <a:gd name="T9" fmla="*/ 84 h 107"/>
              </a:gdLst>
              <a:ahLst/>
              <a:cxnLst>
                <a:cxn ang="0">
                  <a:pos x="T0" y="T1"/>
                </a:cxn>
                <a:cxn ang="0">
                  <a:pos x="T2" y="T3"/>
                </a:cxn>
                <a:cxn ang="0">
                  <a:pos x="T4" y="T5"/>
                </a:cxn>
                <a:cxn ang="0">
                  <a:pos x="T6" y="T7"/>
                </a:cxn>
                <a:cxn ang="0">
                  <a:pos x="T8" y="T9"/>
                </a:cxn>
              </a:cxnLst>
              <a:rect l="0" t="0" r="r" b="b"/>
              <a:pathLst>
                <a:path w="107" h="107">
                  <a:moveTo>
                    <a:pt x="107" y="84"/>
                  </a:moveTo>
                  <a:lnTo>
                    <a:pt x="23" y="107"/>
                  </a:lnTo>
                  <a:lnTo>
                    <a:pt x="0" y="23"/>
                  </a:lnTo>
                  <a:lnTo>
                    <a:pt x="84" y="0"/>
                  </a:lnTo>
                  <a:lnTo>
                    <a:pt x="107" y="84"/>
                  </a:lnTo>
                  <a:close/>
                </a:path>
              </a:pathLst>
            </a:custGeom>
            <a:solidFill>
              <a:srgbClr val="F44D3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iś1iḑé"/>
            <p:cNvSpPr/>
            <p:nvPr/>
          </p:nvSpPr>
          <p:spPr bwMode="auto">
            <a:xfrm>
              <a:off x="3514" y="6133"/>
              <a:ext cx="461" cy="156"/>
            </a:xfrm>
            <a:custGeom>
              <a:avLst/>
              <a:gdLst>
                <a:gd name="T0" fmla="*/ 445 w 445"/>
                <a:gd name="T1" fmla="*/ 33 h 151"/>
                <a:gd name="T2" fmla="*/ 8 w 445"/>
                <a:gd name="T3" fmla="*/ 151 h 151"/>
                <a:gd name="T4" fmla="*/ 0 w 445"/>
                <a:gd name="T5" fmla="*/ 120 h 151"/>
                <a:gd name="T6" fmla="*/ 435 w 445"/>
                <a:gd name="T7" fmla="*/ 0 h 151"/>
                <a:gd name="T8" fmla="*/ 445 w 445"/>
                <a:gd name="T9" fmla="*/ 33 h 151"/>
              </a:gdLst>
              <a:ahLst/>
              <a:cxnLst>
                <a:cxn ang="0">
                  <a:pos x="T0" y="T1"/>
                </a:cxn>
                <a:cxn ang="0">
                  <a:pos x="T2" y="T3"/>
                </a:cxn>
                <a:cxn ang="0">
                  <a:pos x="T4" y="T5"/>
                </a:cxn>
                <a:cxn ang="0">
                  <a:pos x="T6" y="T7"/>
                </a:cxn>
                <a:cxn ang="0">
                  <a:pos x="T8" y="T9"/>
                </a:cxn>
              </a:cxnLst>
              <a:rect l="0" t="0" r="r" b="b"/>
              <a:pathLst>
                <a:path w="445" h="151">
                  <a:moveTo>
                    <a:pt x="445" y="33"/>
                  </a:moveTo>
                  <a:lnTo>
                    <a:pt x="8" y="151"/>
                  </a:lnTo>
                  <a:lnTo>
                    <a:pt x="0" y="120"/>
                  </a:lnTo>
                  <a:lnTo>
                    <a:pt x="435" y="0"/>
                  </a:lnTo>
                  <a:lnTo>
                    <a:pt x="445" y="33"/>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îśliḓè"/>
            <p:cNvSpPr/>
            <p:nvPr/>
          </p:nvSpPr>
          <p:spPr bwMode="auto">
            <a:xfrm>
              <a:off x="3684" y="5875"/>
              <a:ext cx="198" cy="85"/>
            </a:xfrm>
            <a:custGeom>
              <a:avLst/>
              <a:gdLst>
                <a:gd name="T0" fmla="*/ 191 w 191"/>
                <a:gd name="T1" fmla="*/ 32 h 82"/>
                <a:gd name="T2" fmla="*/ 10 w 191"/>
                <a:gd name="T3" fmla="*/ 82 h 82"/>
                <a:gd name="T4" fmla="*/ 0 w 191"/>
                <a:gd name="T5" fmla="*/ 50 h 82"/>
                <a:gd name="T6" fmla="*/ 183 w 191"/>
                <a:gd name="T7" fmla="*/ 0 h 82"/>
                <a:gd name="T8" fmla="*/ 191 w 191"/>
                <a:gd name="T9" fmla="*/ 32 h 82"/>
              </a:gdLst>
              <a:ahLst/>
              <a:cxnLst>
                <a:cxn ang="0">
                  <a:pos x="T0" y="T1"/>
                </a:cxn>
                <a:cxn ang="0">
                  <a:pos x="T2" y="T3"/>
                </a:cxn>
                <a:cxn ang="0">
                  <a:pos x="T4" y="T5"/>
                </a:cxn>
                <a:cxn ang="0">
                  <a:pos x="T6" y="T7"/>
                </a:cxn>
                <a:cxn ang="0">
                  <a:pos x="T8" y="T9"/>
                </a:cxn>
              </a:cxnLst>
              <a:rect l="0" t="0" r="r" b="b"/>
              <a:pathLst>
                <a:path w="191" h="82">
                  <a:moveTo>
                    <a:pt x="191" y="32"/>
                  </a:moveTo>
                  <a:lnTo>
                    <a:pt x="10" y="82"/>
                  </a:lnTo>
                  <a:lnTo>
                    <a:pt x="0" y="50"/>
                  </a:lnTo>
                  <a:lnTo>
                    <a:pt x="183" y="0"/>
                  </a:lnTo>
                  <a:lnTo>
                    <a:pt x="191" y="32"/>
                  </a:lnTo>
                  <a:close/>
                </a:path>
              </a:pathLst>
            </a:custGeom>
            <a:solidFill>
              <a:srgbClr val="5A5A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íšḻîdè"/>
            <p:cNvSpPr/>
            <p:nvPr/>
          </p:nvSpPr>
          <p:spPr bwMode="auto">
            <a:xfrm>
              <a:off x="3684" y="5875"/>
              <a:ext cx="198" cy="85"/>
            </a:xfrm>
            <a:custGeom>
              <a:avLst/>
              <a:gdLst>
                <a:gd name="T0" fmla="*/ 191 w 191"/>
                <a:gd name="T1" fmla="*/ 32 h 82"/>
                <a:gd name="T2" fmla="*/ 10 w 191"/>
                <a:gd name="T3" fmla="*/ 82 h 82"/>
                <a:gd name="T4" fmla="*/ 0 w 191"/>
                <a:gd name="T5" fmla="*/ 50 h 82"/>
                <a:gd name="T6" fmla="*/ 183 w 191"/>
                <a:gd name="T7" fmla="*/ 0 h 82"/>
                <a:gd name="T8" fmla="*/ 191 w 191"/>
                <a:gd name="T9" fmla="*/ 32 h 82"/>
              </a:gdLst>
              <a:ahLst/>
              <a:cxnLst>
                <a:cxn ang="0">
                  <a:pos x="T0" y="T1"/>
                </a:cxn>
                <a:cxn ang="0">
                  <a:pos x="T2" y="T3"/>
                </a:cxn>
                <a:cxn ang="0">
                  <a:pos x="T4" y="T5"/>
                </a:cxn>
                <a:cxn ang="0">
                  <a:pos x="T6" y="T7"/>
                </a:cxn>
                <a:cxn ang="0">
                  <a:pos x="T8" y="T9"/>
                </a:cxn>
              </a:cxnLst>
              <a:rect l="0" t="0" r="r" b="b"/>
              <a:pathLst>
                <a:path w="191" h="82">
                  <a:moveTo>
                    <a:pt x="191" y="32"/>
                  </a:moveTo>
                  <a:lnTo>
                    <a:pt x="10" y="82"/>
                  </a:lnTo>
                  <a:lnTo>
                    <a:pt x="0" y="50"/>
                  </a:lnTo>
                  <a:lnTo>
                    <a:pt x="183" y="0"/>
                  </a:lnTo>
                  <a:lnTo>
                    <a:pt x="191" y="3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î$1ïḓé"/>
            <p:cNvSpPr/>
            <p:nvPr/>
          </p:nvSpPr>
          <p:spPr bwMode="auto">
            <a:xfrm>
              <a:off x="2984" y="5414"/>
              <a:ext cx="186" cy="576"/>
            </a:xfrm>
            <a:custGeom>
              <a:avLst/>
              <a:gdLst>
                <a:gd name="T0" fmla="*/ 180 w 180"/>
                <a:gd name="T1" fmla="*/ 550 h 557"/>
                <a:gd name="T2" fmla="*/ 151 w 180"/>
                <a:gd name="T3" fmla="*/ 557 h 557"/>
                <a:gd name="T4" fmla="*/ 0 w 180"/>
                <a:gd name="T5" fmla="*/ 8 h 557"/>
                <a:gd name="T6" fmla="*/ 28 w 180"/>
                <a:gd name="T7" fmla="*/ 0 h 557"/>
                <a:gd name="T8" fmla="*/ 180 w 180"/>
                <a:gd name="T9" fmla="*/ 550 h 557"/>
              </a:gdLst>
              <a:ahLst/>
              <a:cxnLst>
                <a:cxn ang="0">
                  <a:pos x="T0" y="T1"/>
                </a:cxn>
                <a:cxn ang="0">
                  <a:pos x="T2" y="T3"/>
                </a:cxn>
                <a:cxn ang="0">
                  <a:pos x="T4" y="T5"/>
                </a:cxn>
                <a:cxn ang="0">
                  <a:pos x="T6" y="T7"/>
                </a:cxn>
                <a:cxn ang="0">
                  <a:pos x="T8" y="T9"/>
                </a:cxn>
              </a:cxnLst>
              <a:rect l="0" t="0" r="r" b="b"/>
              <a:pathLst>
                <a:path w="180" h="557">
                  <a:moveTo>
                    <a:pt x="180" y="550"/>
                  </a:moveTo>
                  <a:lnTo>
                    <a:pt x="151" y="557"/>
                  </a:lnTo>
                  <a:lnTo>
                    <a:pt x="0" y="8"/>
                  </a:lnTo>
                  <a:lnTo>
                    <a:pt x="28" y="0"/>
                  </a:lnTo>
                  <a:lnTo>
                    <a:pt x="180" y="550"/>
                  </a:lnTo>
                  <a:close/>
                </a:path>
              </a:pathLst>
            </a:custGeom>
            <a:solidFill>
              <a:srgbClr val="54BAE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îşľiḑê"/>
            <p:cNvSpPr/>
            <p:nvPr/>
          </p:nvSpPr>
          <p:spPr bwMode="auto">
            <a:xfrm>
              <a:off x="2984" y="5414"/>
              <a:ext cx="186" cy="576"/>
            </a:xfrm>
            <a:custGeom>
              <a:avLst/>
              <a:gdLst>
                <a:gd name="T0" fmla="*/ 180 w 180"/>
                <a:gd name="T1" fmla="*/ 550 h 557"/>
                <a:gd name="T2" fmla="*/ 151 w 180"/>
                <a:gd name="T3" fmla="*/ 557 h 557"/>
                <a:gd name="T4" fmla="*/ 0 w 180"/>
                <a:gd name="T5" fmla="*/ 8 h 557"/>
                <a:gd name="T6" fmla="*/ 28 w 180"/>
                <a:gd name="T7" fmla="*/ 0 h 557"/>
                <a:gd name="T8" fmla="*/ 180 w 180"/>
                <a:gd name="T9" fmla="*/ 550 h 557"/>
              </a:gdLst>
              <a:ahLst/>
              <a:cxnLst>
                <a:cxn ang="0">
                  <a:pos x="T0" y="T1"/>
                </a:cxn>
                <a:cxn ang="0">
                  <a:pos x="T2" y="T3"/>
                </a:cxn>
                <a:cxn ang="0">
                  <a:pos x="T4" y="T5"/>
                </a:cxn>
                <a:cxn ang="0">
                  <a:pos x="T6" y="T7"/>
                </a:cxn>
                <a:cxn ang="0">
                  <a:pos x="T8" y="T9"/>
                </a:cxn>
              </a:cxnLst>
              <a:rect l="0" t="0" r="r" b="b"/>
              <a:pathLst>
                <a:path w="180" h="557">
                  <a:moveTo>
                    <a:pt x="180" y="550"/>
                  </a:moveTo>
                  <a:lnTo>
                    <a:pt x="151" y="557"/>
                  </a:lnTo>
                  <a:lnTo>
                    <a:pt x="0" y="8"/>
                  </a:lnTo>
                  <a:lnTo>
                    <a:pt x="28" y="0"/>
                  </a:lnTo>
                  <a:lnTo>
                    <a:pt x="180" y="5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isḷîḑê"/>
            <p:cNvSpPr/>
            <p:nvPr/>
          </p:nvSpPr>
          <p:spPr bwMode="auto">
            <a:xfrm>
              <a:off x="3078" y="5636"/>
              <a:ext cx="122" cy="347"/>
            </a:xfrm>
            <a:custGeom>
              <a:avLst/>
              <a:gdLst>
                <a:gd name="T0" fmla="*/ 118 w 118"/>
                <a:gd name="T1" fmla="*/ 326 h 335"/>
                <a:gd name="T2" fmla="*/ 90 w 118"/>
                <a:gd name="T3" fmla="*/ 335 h 335"/>
                <a:gd name="T4" fmla="*/ 0 w 118"/>
                <a:gd name="T5" fmla="*/ 8 h 335"/>
                <a:gd name="T6" fmla="*/ 28 w 118"/>
                <a:gd name="T7" fmla="*/ 0 h 335"/>
                <a:gd name="T8" fmla="*/ 118 w 118"/>
                <a:gd name="T9" fmla="*/ 326 h 335"/>
              </a:gdLst>
              <a:ahLst/>
              <a:cxnLst>
                <a:cxn ang="0">
                  <a:pos x="T0" y="T1"/>
                </a:cxn>
                <a:cxn ang="0">
                  <a:pos x="T2" y="T3"/>
                </a:cxn>
                <a:cxn ang="0">
                  <a:pos x="T4" y="T5"/>
                </a:cxn>
                <a:cxn ang="0">
                  <a:pos x="T6" y="T7"/>
                </a:cxn>
                <a:cxn ang="0">
                  <a:pos x="T8" y="T9"/>
                </a:cxn>
              </a:cxnLst>
              <a:rect l="0" t="0" r="r" b="b"/>
              <a:pathLst>
                <a:path w="118" h="335">
                  <a:moveTo>
                    <a:pt x="118" y="326"/>
                  </a:moveTo>
                  <a:lnTo>
                    <a:pt x="90" y="335"/>
                  </a:lnTo>
                  <a:lnTo>
                    <a:pt x="0" y="8"/>
                  </a:lnTo>
                  <a:lnTo>
                    <a:pt x="28" y="0"/>
                  </a:lnTo>
                  <a:lnTo>
                    <a:pt x="118" y="326"/>
                  </a:lnTo>
                  <a:close/>
                </a:path>
              </a:pathLst>
            </a:custGeom>
            <a:solidFill>
              <a:srgbClr val="F44D3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íSlîḓê"/>
            <p:cNvSpPr/>
            <p:nvPr/>
          </p:nvSpPr>
          <p:spPr bwMode="auto">
            <a:xfrm>
              <a:off x="3078" y="5636"/>
              <a:ext cx="122" cy="347"/>
            </a:xfrm>
            <a:custGeom>
              <a:avLst/>
              <a:gdLst>
                <a:gd name="T0" fmla="*/ 118 w 118"/>
                <a:gd name="T1" fmla="*/ 326 h 335"/>
                <a:gd name="T2" fmla="*/ 90 w 118"/>
                <a:gd name="T3" fmla="*/ 335 h 335"/>
                <a:gd name="T4" fmla="*/ 0 w 118"/>
                <a:gd name="T5" fmla="*/ 8 h 335"/>
                <a:gd name="T6" fmla="*/ 28 w 118"/>
                <a:gd name="T7" fmla="*/ 0 h 335"/>
                <a:gd name="T8" fmla="*/ 118 w 118"/>
                <a:gd name="T9" fmla="*/ 326 h 335"/>
              </a:gdLst>
              <a:ahLst/>
              <a:cxnLst>
                <a:cxn ang="0">
                  <a:pos x="T0" y="T1"/>
                </a:cxn>
                <a:cxn ang="0">
                  <a:pos x="T2" y="T3"/>
                </a:cxn>
                <a:cxn ang="0">
                  <a:pos x="T4" y="T5"/>
                </a:cxn>
                <a:cxn ang="0">
                  <a:pos x="T6" y="T7"/>
                </a:cxn>
                <a:cxn ang="0">
                  <a:pos x="T8" y="T9"/>
                </a:cxn>
              </a:cxnLst>
              <a:rect l="0" t="0" r="r" b="b"/>
              <a:pathLst>
                <a:path w="118" h="335">
                  <a:moveTo>
                    <a:pt x="118" y="326"/>
                  </a:moveTo>
                  <a:lnTo>
                    <a:pt x="90" y="335"/>
                  </a:lnTo>
                  <a:lnTo>
                    <a:pt x="0" y="8"/>
                  </a:lnTo>
                  <a:lnTo>
                    <a:pt x="28" y="0"/>
                  </a:lnTo>
                  <a:lnTo>
                    <a:pt x="118" y="32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íṡḻîdè"/>
            <p:cNvSpPr/>
            <p:nvPr/>
          </p:nvSpPr>
          <p:spPr bwMode="auto">
            <a:xfrm>
              <a:off x="3116" y="5474"/>
              <a:ext cx="160" cy="486"/>
            </a:xfrm>
            <a:custGeom>
              <a:avLst/>
              <a:gdLst>
                <a:gd name="T0" fmla="*/ 155 w 155"/>
                <a:gd name="T1" fmla="*/ 463 h 470"/>
                <a:gd name="T2" fmla="*/ 127 w 155"/>
                <a:gd name="T3" fmla="*/ 470 h 470"/>
                <a:gd name="T4" fmla="*/ 0 w 155"/>
                <a:gd name="T5" fmla="*/ 7 h 470"/>
                <a:gd name="T6" fmla="*/ 28 w 155"/>
                <a:gd name="T7" fmla="*/ 0 h 470"/>
                <a:gd name="T8" fmla="*/ 155 w 155"/>
                <a:gd name="T9" fmla="*/ 463 h 470"/>
              </a:gdLst>
              <a:ahLst/>
              <a:cxnLst>
                <a:cxn ang="0">
                  <a:pos x="T0" y="T1"/>
                </a:cxn>
                <a:cxn ang="0">
                  <a:pos x="T2" y="T3"/>
                </a:cxn>
                <a:cxn ang="0">
                  <a:pos x="T4" y="T5"/>
                </a:cxn>
                <a:cxn ang="0">
                  <a:pos x="T6" y="T7"/>
                </a:cxn>
                <a:cxn ang="0">
                  <a:pos x="T8" y="T9"/>
                </a:cxn>
              </a:cxnLst>
              <a:rect l="0" t="0" r="r" b="b"/>
              <a:pathLst>
                <a:path w="155" h="470">
                  <a:moveTo>
                    <a:pt x="155" y="463"/>
                  </a:moveTo>
                  <a:lnTo>
                    <a:pt x="127" y="470"/>
                  </a:lnTo>
                  <a:lnTo>
                    <a:pt x="0" y="7"/>
                  </a:lnTo>
                  <a:lnTo>
                    <a:pt x="28" y="0"/>
                  </a:lnTo>
                  <a:lnTo>
                    <a:pt x="155" y="463"/>
                  </a:lnTo>
                  <a:close/>
                </a:path>
              </a:pathLst>
            </a:custGeom>
            <a:solidFill>
              <a:srgbClr val="54BAE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íŝḻïďè"/>
            <p:cNvSpPr/>
            <p:nvPr/>
          </p:nvSpPr>
          <p:spPr bwMode="auto">
            <a:xfrm>
              <a:off x="3116" y="5474"/>
              <a:ext cx="160" cy="486"/>
            </a:xfrm>
            <a:custGeom>
              <a:avLst/>
              <a:gdLst>
                <a:gd name="T0" fmla="*/ 155 w 155"/>
                <a:gd name="T1" fmla="*/ 463 h 470"/>
                <a:gd name="T2" fmla="*/ 127 w 155"/>
                <a:gd name="T3" fmla="*/ 470 h 470"/>
                <a:gd name="T4" fmla="*/ 0 w 155"/>
                <a:gd name="T5" fmla="*/ 7 h 470"/>
                <a:gd name="T6" fmla="*/ 28 w 155"/>
                <a:gd name="T7" fmla="*/ 0 h 470"/>
                <a:gd name="T8" fmla="*/ 155 w 155"/>
                <a:gd name="T9" fmla="*/ 463 h 470"/>
              </a:gdLst>
              <a:ahLst/>
              <a:cxnLst>
                <a:cxn ang="0">
                  <a:pos x="T0" y="T1"/>
                </a:cxn>
                <a:cxn ang="0">
                  <a:pos x="T2" y="T3"/>
                </a:cxn>
                <a:cxn ang="0">
                  <a:pos x="T4" y="T5"/>
                </a:cxn>
                <a:cxn ang="0">
                  <a:pos x="T6" y="T7"/>
                </a:cxn>
                <a:cxn ang="0">
                  <a:pos x="T8" y="T9"/>
                </a:cxn>
              </a:cxnLst>
              <a:rect l="0" t="0" r="r" b="b"/>
              <a:pathLst>
                <a:path w="155" h="470">
                  <a:moveTo>
                    <a:pt x="155" y="463"/>
                  </a:moveTo>
                  <a:lnTo>
                    <a:pt x="127" y="470"/>
                  </a:lnTo>
                  <a:lnTo>
                    <a:pt x="0" y="7"/>
                  </a:lnTo>
                  <a:lnTo>
                    <a:pt x="28" y="0"/>
                  </a:lnTo>
                  <a:lnTo>
                    <a:pt x="155" y="46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î$ļíḍé"/>
            <p:cNvSpPr/>
            <p:nvPr/>
          </p:nvSpPr>
          <p:spPr bwMode="auto">
            <a:xfrm>
              <a:off x="3165" y="5536"/>
              <a:ext cx="142" cy="417"/>
            </a:xfrm>
            <a:custGeom>
              <a:avLst/>
              <a:gdLst>
                <a:gd name="T0" fmla="*/ 137 w 137"/>
                <a:gd name="T1" fmla="*/ 395 h 403"/>
                <a:gd name="T2" fmla="*/ 108 w 137"/>
                <a:gd name="T3" fmla="*/ 403 h 403"/>
                <a:gd name="T4" fmla="*/ 0 w 137"/>
                <a:gd name="T5" fmla="*/ 9 h 403"/>
                <a:gd name="T6" fmla="*/ 28 w 137"/>
                <a:gd name="T7" fmla="*/ 0 h 403"/>
                <a:gd name="T8" fmla="*/ 137 w 137"/>
                <a:gd name="T9" fmla="*/ 395 h 403"/>
              </a:gdLst>
              <a:ahLst/>
              <a:cxnLst>
                <a:cxn ang="0">
                  <a:pos x="T0" y="T1"/>
                </a:cxn>
                <a:cxn ang="0">
                  <a:pos x="T2" y="T3"/>
                </a:cxn>
                <a:cxn ang="0">
                  <a:pos x="T4" y="T5"/>
                </a:cxn>
                <a:cxn ang="0">
                  <a:pos x="T6" y="T7"/>
                </a:cxn>
                <a:cxn ang="0">
                  <a:pos x="T8" y="T9"/>
                </a:cxn>
              </a:cxnLst>
              <a:rect l="0" t="0" r="r" b="b"/>
              <a:pathLst>
                <a:path w="137" h="403">
                  <a:moveTo>
                    <a:pt x="137" y="395"/>
                  </a:moveTo>
                  <a:lnTo>
                    <a:pt x="108" y="403"/>
                  </a:lnTo>
                  <a:lnTo>
                    <a:pt x="0" y="9"/>
                  </a:lnTo>
                  <a:lnTo>
                    <a:pt x="28" y="0"/>
                  </a:lnTo>
                  <a:lnTo>
                    <a:pt x="137" y="395"/>
                  </a:lnTo>
                  <a:close/>
                </a:path>
              </a:pathLst>
            </a:custGeom>
            <a:solidFill>
              <a:srgbClr val="F44D3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íṡḷídé"/>
            <p:cNvSpPr/>
            <p:nvPr/>
          </p:nvSpPr>
          <p:spPr bwMode="auto">
            <a:xfrm>
              <a:off x="3165" y="5536"/>
              <a:ext cx="142" cy="417"/>
            </a:xfrm>
            <a:custGeom>
              <a:avLst/>
              <a:gdLst>
                <a:gd name="T0" fmla="*/ 137 w 137"/>
                <a:gd name="T1" fmla="*/ 395 h 403"/>
                <a:gd name="T2" fmla="*/ 108 w 137"/>
                <a:gd name="T3" fmla="*/ 403 h 403"/>
                <a:gd name="T4" fmla="*/ 0 w 137"/>
                <a:gd name="T5" fmla="*/ 9 h 403"/>
                <a:gd name="T6" fmla="*/ 28 w 137"/>
                <a:gd name="T7" fmla="*/ 0 h 403"/>
                <a:gd name="T8" fmla="*/ 137 w 137"/>
                <a:gd name="T9" fmla="*/ 395 h 403"/>
              </a:gdLst>
              <a:ahLst/>
              <a:cxnLst>
                <a:cxn ang="0">
                  <a:pos x="T0" y="T1"/>
                </a:cxn>
                <a:cxn ang="0">
                  <a:pos x="T2" y="T3"/>
                </a:cxn>
                <a:cxn ang="0">
                  <a:pos x="T4" y="T5"/>
                </a:cxn>
                <a:cxn ang="0">
                  <a:pos x="T6" y="T7"/>
                </a:cxn>
                <a:cxn ang="0">
                  <a:pos x="T8" y="T9"/>
                </a:cxn>
              </a:cxnLst>
              <a:rect l="0" t="0" r="r" b="b"/>
              <a:pathLst>
                <a:path w="137" h="403">
                  <a:moveTo>
                    <a:pt x="137" y="395"/>
                  </a:moveTo>
                  <a:lnTo>
                    <a:pt x="108" y="403"/>
                  </a:lnTo>
                  <a:lnTo>
                    <a:pt x="0" y="9"/>
                  </a:lnTo>
                  <a:lnTo>
                    <a:pt x="28" y="0"/>
                  </a:lnTo>
                  <a:lnTo>
                    <a:pt x="137" y="39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îṧliḍe"/>
            <p:cNvSpPr/>
            <p:nvPr/>
          </p:nvSpPr>
          <p:spPr bwMode="auto">
            <a:xfrm>
              <a:off x="3280" y="5657"/>
              <a:ext cx="102" cy="275"/>
            </a:xfrm>
            <a:custGeom>
              <a:avLst/>
              <a:gdLst>
                <a:gd name="T0" fmla="*/ 99 w 99"/>
                <a:gd name="T1" fmla="*/ 258 h 266"/>
                <a:gd name="T2" fmla="*/ 70 w 99"/>
                <a:gd name="T3" fmla="*/ 266 h 266"/>
                <a:gd name="T4" fmla="*/ 0 w 99"/>
                <a:gd name="T5" fmla="*/ 8 h 266"/>
                <a:gd name="T6" fmla="*/ 29 w 99"/>
                <a:gd name="T7" fmla="*/ 0 h 266"/>
                <a:gd name="T8" fmla="*/ 99 w 99"/>
                <a:gd name="T9" fmla="*/ 258 h 266"/>
              </a:gdLst>
              <a:ahLst/>
              <a:cxnLst>
                <a:cxn ang="0">
                  <a:pos x="T0" y="T1"/>
                </a:cxn>
                <a:cxn ang="0">
                  <a:pos x="T2" y="T3"/>
                </a:cxn>
                <a:cxn ang="0">
                  <a:pos x="T4" y="T5"/>
                </a:cxn>
                <a:cxn ang="0">
                  <a:pos x="T6" y="T7"/>
                </a:cxn>
                <a:cxn ang="0">
                  <a:pos x="T8" y="T9"/>
                </a:cxn>
              </a:cxnLst>
              <a:rect l="0" t="0" r="r" b="b"/>
              <a:pathLst>
                <a:path w="99" h="266">
                  <a:moveTo>
                    <a:pt x="99" y="258"/>
                  </a:moveTo>
                  <a:lnTo>
                    <a:pt x="70" y="266"/>
                  </a:lnTo>
                  <a:lnTo>
                    <a:pt x="0" y="8"/>
                  </a:lnTo>
                  <a:lnTo>
                    <a:pt x="29" y="0"/>
                  </a:lnTo>
                  <a:lnTo>
                    <a:pt x="99" y="258"/>
                  </a:lnTo>
                  <a:close/>
                </a:path>
              </a:pathLst>
            </a:custGeom>
            <a:solidFill>
              <a:srgbClr val="54BAE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iSľiḑè"/>
            <p:cNvSpPr/>
            <p:nvPr/>
          </p:nvSpPr>
          <p:spPr bwMode="auto">
            <a:xfrm>
              <a:off x="3280" y="5657"/>
              <a:ext cx="102" cy="275"/>
            </a:xfrm>
            <a:custGeom>
              <a:avLst/>
              <a:gdLst>
                <a:gd name="T0" fmla="*/ 99 w 99"/>
                <a:gd name="T1" fmla="*/ 258 h 266"/>
                <a:gd name="T2" fmla="*/ 70 w 99"/>
                <a:gd name="T3" fmla="*/ 266 h 266"/>
                <a:gd name="T4" fmla="*/ 0 w 99"/>
                <a:gd name="T5" fmla="*/ 8 h 266"/>
                <a:gd name="T6" fmla="*/ 29 w 99"/>
                <a:gd name="T7" fmla="*/ 0 h 266"/>
                <a:gd name="T8" fmla="*/ 99 w 99"/>
                <a:gd name="T9" fmla="*/ 258 h 266"/>
              </a:gdLst>
              <a:ahLst/>
              <a:cxnLst>
                <a:cxn ang="0">
                  <a:pos x="T0" y="T1"/>
                </a:cxn>
                <a:cxn ang="0">
                  <a:pos x="T2" y="T3"/>
                </a:cxn>
                <a:cxn ang="0">
                  <a:pos x="T4" y="T5"/>
                </a:cxn>
                <a:cxn ang="0">
                  <a:pos x="T6" y="T7"/>
                </a:cxn>
                <a:cxn ang="0">
                  <a:pos x="T8" y="T9"/>
                </a:cxn>
              </a:cxnLst>
              <a:rect l="0" t="0" r="r" b="b"/>
              <a:pathLst>
                <a:path w="99" h="266">
                  <a:moveTo>
                    <a:pt x="99" y="258"/>
                  </a:moveTo>
                  <a:lnTo>
                    <a:pt x="70" y="266"/>
                  </a:lnTo>
                  <a:lnTo>
                    <a:pt x="0" y="8"/>
                  </a:lnTo>
                  <a:lnTo>
                    <a:pt x="29" y="0"/>
                  </a:lnTo>
                  <a:lnTo>
                    <a:pt x="99" y="2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îSḻiḓê"/>
            <p:cNvSpPr/>
            <p:nvPr/>
          </p:nvSpPr>
          <p:spPr bwMode="auto">
            <a:xfrm>
              <a:off x="3294" y="5592"/>
              <a:ext cx="118" cy="332"/>
            </a:xfrm>
            <a:custGeom>
              <a:avLst/>
              <a:gdLst>
                <a:gd name="T0" fmla="*/ 114 w 114"/>
                <a:gd name="T1" fmla="*/ 314 h 321"/>
                <a:gd name="T2" fmla="*/ 86 w 114"/>
                <a:gd name="T3" fmla="*/ 321 h 321"/>
                <a:gd name="T4" fmla="*/ 0 w 114"/>
                <a:gd name="T5" fmla="*/ 7 h 321"/>
                <a:gd name="T6" fmla="*/ 29 w 114"/>
                <a:gd name="T7" fmla="*/ 0 h 321"/>
                <a:gd name="T8" fmla="*/ 114 w 114"/>
                <a:gd name="T9" fmla="*/ 314 h 321"/>
              </a:gdLst>
              <a:ahLst/>
              <a:cxnLst>
                <a:cxn ang="0">
                  <a:pos x="T0" y="T1"/>
                </a:cxn>
                <a:cxn ang="0">
                  <a:pos x="T2" y="T3"/>
                </a:cxn>
                <a:cxn ang="0">
                  <a:pos x="T4" y="T5"/>
                </a:cxn>
                <a:cxn ang="0">
                  <a:pos x="T6" y="T7"/>
                </a:cxn>
                <a:cxn ang="0">
                  <a:pos x="T8" y="T9"/>
                </a:cxn>
              </a:cxnLst>
              <a:rect l="0" t="0" r="r" b="b"/>
              <a:pathLst>
                <a:path w="114" h="321">
                  <a:moveTo>
                    <a:pt x="114" y="314"/>
                  </a:moveTo>
                  <a:lnTo>
                    <a:pt x="86" y="321"/>
                  </a:lnTo>
                  <a:lnTo>
                    <a:pt x="0" y="7"/>
                  </a:lnTo>
                  <a:lnTo>
                    <a:pt x="29" y="0"/>
                  </a:lnTo>
                  <a:lnTo>
                    <a:pt x="114" y="314"/>
                  </a:lnTo>
                  <a:close/>
                </a:path>
              </a:pathLst>
            </a:custGeom>
            <a:solidFill>
              <a:srgbClr val="F44D3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6" name="ïṡlídè"/>
            <p:cNvSpPr/>
            <p:nvPr/>
          </p:nvSpPr>
          <p:spPr bwMode="auto">
            <a:xfrm>
              <a:off x="3294" y="5592"/>
              <a:ext cx="118" cy="332"/>
            </a:xfrm>
            <a:custGeom>
              <a:avLst/>
              <a:gdLst>
                <a:gd name="T0" fmla="*/ 114 w 114"/>
                <a:gd name="T1" fmla="*/ 314 h 321"/>
                <a:gd name="T2" fmla="*/ 86 w 114"/>
                <a:gd name="T3" fmla="*/ 321 h 321"/>
                <a:gd name="T4" fmla="*/ 0 w 114"/>
                <a:gd name="T5" fmla="*/ 7 h 321"/>
                <a:gd name="T6" fmla="*/ 29 w 114"/>
                <a:gd name="T7" fmla="*/ 0 h 321"/>
                <a:gd name="T8" fmla="*/ 114 w 114"/>
                <a:gd name="T9" fmla="*/ 314 h 321"/>
              </a:gdLst>
              <a:ahLst/>
              <a:cxnLst>
                <a:cxn ang="0">
                  <a:pos x="T0" y="T1"/>
                </a:cxn>
                <a:cxn ang="0">
                  <a:pos x="T2" y="T3"/>
                </a:cxn>
                <a:cxn ang="0">
                  <a:pos x="T4" y="T5"/>
                </a:cxn>
                <a:cxn ang="0">
                  <a:pos x="T6" y="T7"/>
                </a:cxn>
                <a:cxn ang="0">
                  <a:pos x="T8" y="T9"/>
                </a:cxn>
              </a:cxnLst>
              <a:rect l="0" t="0" r="r" b="b"/>
              <a:pathLst>
                <a:path w="114" h="321">
                  <a:moveTo>
                    <a:pt x="114" y="314"/>
                  </a:moveTo>
                  <a:lnTo>
                    <a:pt x="86" y="321"/>
                  </a:lnTo>
                  <a:lnTo>
                    <a:pt x="0" y="7"/>
                  </a:lnTo>
                  <a:lnTo>
                    <a:pt x="29" y="0"/>
                  </a:lnTo>
                  <a:lnTo>
                    <a:pt x="114" y="3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išļîḍè"/>
            <p:cNvSpPr/>
            <p:nvPr/>
          </p:nvSpPr>
          <p:spPr bwMode="auto">
            <a:xfrm>
              <a:off x="3356" y="5515"/>
              <a:ext cx="134" cy="388"/>
            </a:xfrm>
            <a:custGeom>
              <a:avLst/>
              <a:gdLst>
                <a:gd name="T0" fmla="*/ 129 w 129"/>
                <a:gd name="T1" fmla="*/ 366 h 375"/>
                <a:gd name="T2" fmla="*/ 100 w 129"/>
                <a:gd name="T3" fmla="*/ 375 h 375"/>
                <a:gd name="T4" fmla="*/ 0 w 129"/>
                <a:gd name="T5" fmla="*/ 9 h 375"/>
                <a:gd name="T6" fmla="*/ 29 w 129"/>
                <a:gd name="T7" fmla="*/ 0 h 375"/>
                <a:gd name="T8" fmla="*/ 129 w 129"/>
                <a:gd name="T9" fmla="*/ 366 h 375"/>
              </a:gdLst>
              <a:ahLst/>
              <a:cxnLst>
                <a:cxn ang="0">
                  <a:pos x="T0" y="T1"/>
                </a:cxn>
                <a:cxn ang="0">
                  <a:pos x="T2" y="T3"/>
                </a:cxn>
                <a:cxn ang="0">
                  <a:pos x="T4" y="T5"/>
                </a:cxn>
                <a:cxn ang="0">
                  <a:pos x="T6" y="T7"/>
                </a:cxn>
                <a:cxn ang="0">
                  <a:pos x="T8" y="T9"/>
                </a:cxn>
              </a:cxnLst>
              <a:rect l="0" t="0" r="r" b="b"/>
              <a:pathLst>
                <a:path w="129" h="375">
                  <a:moveTo>
                    <a:pt x="129" y="366"/>
                  </a:moveTo>
                  <a:lnTo>
                    <a:pt x="100" y="375"/>
                  </a:lnTo>
                  <a:lnTo>
                    <a:pt x="0" y="9"/>
                  </a:lnTo>
                  <a:lnTo>
                    <a:pt x="29" y="0"/>
                  </a:lnTo>
                  <a:lnTo>
                    <a:pt x="129" y="366"/>
                  </a:lnTo>
                  <a:close/>
                </a:path>
              </a:pathLst>
            </a:custGeom>
            <a:solidFill>
              <a:srgbClr val="54BAE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işlídè"/>
            <p:cNvSpPr/>
            <p:nvPr/>
          </p:nvSpPr>
          <p:spPr bwMode="auto">
            <a:xfrm>
              <a:off x="3356" y="5515"/>
              <a:ext cx="134" cy="388"/>
            </a:xfrm>
            <a:custGeom>
              <a:avLst/>
              <a:gdLst>
                <a:gd name="T0" fmla="*/ 129 w 129"/>
                <a:gd name="T1" fmla="*/ 366 h 375"/>
                <a:gd name="T2" fmla="*/ 100 w 129"/>
                <a:gd name="T3" fmla="*/ 375 h 375"/>
                <a:gd name="T4" fmla="*/ 0 w 129"/>
                <a:gd name="T5" fmla="*/ 9 h 375"/>
                <a:gd name="T6" fmla="*/ 29 w 129"/>
                <a:gd name="T7" fmla="*/ 0 h 375"/>
                <a:gd name="T8" fmla="*/ 129 w 129"/>
                <a:gd name="T9" fmla="*/ 366 h 375"/>
              </a:gdLst>
              <a:ahLst/>
              <a:cxnLst>
                <a:cxn ang="0">
                  <a:pos x="T0" y="T1"/>
                </a:cxn>
                <a:cxn ang="0">
                  <a:pos x="T2" y="T3"/>
                </a:cxn>
                <a:cxn ang="0">
                  <a:pos x="T4" y="T5"/>
                </a:cxn>
                <a:cxn ang="0">
                  <a:pos x="T6" y="T7"/>
                </a:cxn>
                <a:cxn ang="0">
                  <a:pos x="T8" y="T9"/>
                </a:cxn>
              </a:cxnLst>
              <a:rect l="0" t="0" r="r" b="b"/>
              <a:pathLst>
                <a:path w="129" h="375">
                  <a:moveTo>
                    <a:pt x="129" y="366"/>
                  </a:moveTo>
                  <a:lnTo>
                    <a:pt x="100" y="375"/>
                  </a:lnTo>
                  <a:lnTo>
                    <a:pt x="0" y="9"/>
                  </a:lnTo>
                  <a:lnTo>
                    <a:pt x="29" y="0"/>
                  </a:lnTo>
                  <a:lnTo>
                    <a:pt x="129" y="36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iśľïḓê"/>
            <p:cNvSpPr/>
            <p:nvPr/>
          </p:nvSpPr>
          <p:spPr bwMode="auto">
            <a:xfrm>
              <a:off x="3462" y="5783"/>
              <a:ext cx="59" cy="111"/>
            </a:xfrm>
            <a:custGeom>
              <a:avLst/>
              <a:gdLst>
                <a:gd name="T0" fmla="*/ 57 w 57"/>
                <a:gd name="T1" fmla="*/ 100 h 107"/>
                <a:gd name="T2" fmla="*/ 27 w 57"/>
                <a:gd name="T3" fmla="*/ 107 h 107"/>
                <a:gd name="T4" fmla="*/ 0 w 57"/>
                <a:gd name="T5" fmla="*/ 9 h 107"/>
                <a:gd name="T6" fmla="*/ 28 w 57"/>
                <a:gd name="T7" fmla="*/ 0 h 107"/>
                <a:gd name="T8" fmla="*/ 57 w 57"/>
                <a:gd name="T9" fmla="*/ 100 h 107"/>
              </a:gdLst>
              <a:ahLst/>
              <a:cxnLst>
                <a:cxn ang="0">
                  <a:pos x="T0" y="T1"/>
                </a:cxn>
                <a:cxn ang="0">
                  <a:pos x="T2" y="T3"/>
                </a:cxn>
                <a:cxn ang="0">
                  <a:pos x="T4" y="T5"/>
                </a:cxn>
                <a:cxn ang="0">
                  <a:pos x="T6" y="T7"/>
                </a:cxn>
                <a:cxn ang="0">
                  <a:pos x="T8" y="T9"/>
                </a:cxn>
              </a:cxnLst>
              <a:rect l="0" t="0" r="r" b="b"/>
              <a:pathLst>
                <a:path w="57" h="107">
                  <a:moveTo>
                    <a:pt x="57" y="100"/>
                  </a:moveTo>
                  <a:lnTo>
                    <a:pt x="27" y="107"/>
                  </a:lnTo>
                  <a:lnTo>
                    <a:pt x="0" y="9"/>
                  </a:lnTo>
                  <a:lnTo>
                    <a:pt x="28" y="0"/>
                  </a:lnTo>
                  <a:lnTo>
                    <a:pt x="57" y="100"/>
                  </a:lnTo>
                  <a:close/>
                </a:path>
              </a:pathLst>
            </a:custGeom>
            <a:solidFill>
              <a:srgbClr val="F44D3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ïṩļiḓè"/>
            <p:cNvSpPr/>
            <p:nvPr/>
          </p:nvSpPr>
          <p:spPr bwMode="auto">
            <a:xfrm>
              <a:off x="3462" y="5783"/>
              <a:ext cx="59" cy="111"/>
            </a:xfrm>
            <a:custGeom>
              <a:avLst/>
              <a:gdLst>
                <a:gd name="T0" fmla="*/ 57 w 57"/>
                <a:gd name="T1" fmla="*/ 100 h 107"/>
                <a:gd name="T2" fmla="*/ 27 w 57"/>
                <a:gd name="T3" fmla="*/ 107 h 107"/>
                <a:gd name="T4" fmla="*/ 0 w 57"/>
                <a:gd name="T5" fmla="*/ 9 h 107"/>
                <a:gd name="T6" fmla="*/ 28 w 57"/>
                <a:gd name="T7" fmla="*/ 0 h 107"/>
                <a:gd name="T8" fmla="*/ 57 w 57"/>
                <a:gd name="T9" fmla="*/ 100 h 107"/>
              </a:gdLst>
              <a:ahLst/>
              <a:cxnLst>
                <a:cxn ang="0">
                  <a:pos x="T0" y="T1"/>
                </a:cxn>
                <a:cxn ang="0">
                  <a:pos x="T2" y="T3"/>
                </a:cxn>
                <a:cxn ang="0">
                  <a:pos x="T4" y="T5"/>
                </a:cxn>
                <a:cxn ang="0">
                  <a:pos x="T6" y="T7"/>
                </a:cxn>
                <a:cxn ang="0">
                  <a:pos x="T8" y="T9"/>
                </a:cxn>
              </a:cxnLst>
              <a:rect l="0" t="0" r="r" b="b"/>
              <a:pathLst>
                <a:path w="57" h="107">
                  <a:moveTo>
                    <a:pt x="57" y="100"/>
                  </a:moveTo>
                  <a:lnTo>
                    <a:pt x="27" y="107"/>
                  </a:lnTo>
                  <a:lnTo>
                    <a:pt x="0" y="9"/>
                  </a:lnTo>
                  <a:lnTo>
                    <a:pt x="28" y="0"/>
                  </a:lnTo>
                  <a:lnTo>
                    <a:pt x="57" y="1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îśļiḋé"/>
            <p:cNvSpPr/>
            <p:nvPr/>
          </p:nvSpPr>
          <p:spPr bwMode="auto">
            <a:xfrm>
              <a:off x="3428" y="5362"/>
              <a:ext cx="169" cy="511"/>
            </a:xfrm>
            <a:custGeom>
              <a:avLst/>
              <a:gdLst>
                <a:gd name="T0" fmla="*/ 163 w 163"/>
                <a:gd name="T1" fmla="*/ 487 h 494"/>
                <a:gd name="T2" fmla="*/ 134 w 163"/>
                <a:gd name="T3" fmla="*/ 494 h 494"/>
                <a:gd name="T4" fmla="*/ 0 w 163"/>
                <a:gd name="T5" fmla="*/ 9 h 494"/>
                <a:gd name="T6" fmla="*/ 29 w 163"/>
                <a:gd name="T7" fmla="*/ 0 h 494"/>
                <a:gd name="T8" fmla="*/ 163 w 163"/>
                <a:gd name="T9" fmla="*/ 487 h 494"/>
              </a:gdLst>
              <a:ahLst/>
              <a:cxnLst>
                <a:cxn ang="0">
                  <a:pos x="T0" y="T1"/>
                </a:cxn>
                <a:cxn ang="0">
                  <a:pos x="T2" y="T3"/>
                </a:cxn>
                <a:cxn ang="0">
                  <a:pos x="T4" y="T5"/>
                </a:cxn>
                <a:cxn ang="0">
                  <a:pos x="T6" y="T7"/>
                </a:cxn>
                <a:cxn ang="0">
                  <a:pos x="T8" y="T9"/>
                </a:cxn>
              </a:cxnLst>
              <a:rect l="0" t="0" r="r" b="b"/>
              <a:pathLst>
                <a:path w="163" h="494">
                  <a:moveTo>
                    <a:pt x="163" y="487"/>
                  </a:moveTo>
                  <a:lnTo>
                    <a:pt x="134" y="494"/>
                  </a:lnTo>
                  <a:lnTo>
                    <a:pt x="0" y="9"/>
                  </a:lnTo>
                  <a:lnTo>
                    <a:pt x="29" y="0"/>
                  </a:lnTo>
                  <a:lnTo>
                    <a:pt x="163" y="487"/>
                  </a:lnTo>
                  <a:close/>
                </a:path>
              </a:pathLst>
            </a:custGeom>
            <a:solidFill>
              <a:srgbClr val="54BAE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2" name="íśḷïďè"/>
            <p:cNvSpPr/>
            <p:nvPr/>
          </p:nvSpPr>
          <p:spPr bwMode="auto">
            <a:xfrm>
              <a:off x="3428" y="5362"/>
              <a:ext cx="169" cy="511"/>
            </a:xfrm>
            <a:custGeom>
              <a:avLst/>
              <a:gdLst>
                <a:gd name="T0" fmla="*/ 163 w 163"/>
                <a:gd name="T1" fmla="*/ 487 h 494"/>
                <a:gd name="T2" fmla="*/ 134 w 163"/>
                <a:gd name="T3" fmla="*/ 494 h 494"/>
                <a:gd name="T4" fmla="*/ 0 w 163"/>
                <a:gd name="T5" fmla="*/ 9 h 494"/>
                <a:gd name="T6" fmla="*/ 29 w 163"/>
                <a:gd name="T7" fmla="*/ 0 h 494"/>
                <a:gd name="T8" fmla="*/ 163 w 163"/>
                <a:gd name="T9" fmla="*/ 487 h 494"/>
              </a:gdLst>
              <a:ahLst/>
              <a:cxnLst>
                <a:cxn ang="0">
                  <a:pos x="T0" y="T1"/>
                </a:cxn>
                <a:cxn ang="0">
                  <a:pos x="T2" y="T3"/>
                </a:cxn>
                <a:cxn ang="0">
                  <a:pos x="T4" y="T5"/>
                </a:cxn>
                <a:cxn ang="0">
                  <a:pos x="T6" y="T7"/>
                </a:cxn>
                <a:cxn ang="0">
                  <a:pos x="T8" y="T9"/>
                </a:cxn>
              </a:cxnLst>
              <a:rect l="0" t="0" r="r" b="b"/>
              <a:pathLst>
                <a:path w="163" h="494">
                  <a:moveTo>
                    <a:pt x="163" y="487"/>
                  </a:moveTo>
                  <a:lnTo>
                    <a:pt x="134" y="494"/>
                  </a:lnTo>
                  <a:lnTo>
                    <a:pt x="0" y="9"/>
                  </a:lnTo>
                  <a:lnTo>
                    <a:pt x="29" y="0"/>
                  </a:lnTo>
                  <a:lnTo>
                    <a:pt x="163" y="48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3" name="íṥļïdé"/>
            <p:cNvSpPr/>
            <p:nvPr/>
          </p:nvSpPr>
          <p:spPr bwMode="auto">
            <a:xfrm>
              <a:off x="3442" y="5296"/>
              <a:ext cx="184" cy="570"/>
            </a:xfrm>
            <a:custGeom>
              <a:avLst/>
              <a:gdLst>
                <a:gd name="T0" fmla="*/ 178 w 178"/>
                <a:gd name="T1" fmla="*/ 543 h 551"/>
                <a:gd name="T2" fmla="*/ 150 w 178"/>
                <a:gd name="T3" fmla="*/ 551 h 551"/>
                <a:gd name="T4" fmla="*/ 0 w 178"/>
                <a:gd name="T5" fmla="*/ 7 h 551"/>
                <a:gd name="T6" fmla="*/ 29 w 178"/>
                <a:gd name="T7" fmla="*/ 0 h 551"/>
                <a:gd name="T8" fmla="*/ 178 w 178"/>
                <a:gd name="T9" fmla="*/ 543 h 551"/>
              </a:gdLst>
              <a:ahLst/>
              <a:cxnLst>
                <a:cxn ang="0">
                  <a:pos x="T0" y="T1"/>
                </a:cxn>
                <a:cxn ang="0">
                  <a:pos x="T2" y="T3"/>
                </a:cxn>
                <a:cxn ang="0">
                  <a:pos x="T4" y="T5"/>
                </a:cxn>
                <a:cxn ang="0">
                  <a:pos x="T6" y="T7"/>
                </a:cxn>
                <a:cxn ang="0">
                  <a:pos x="T8" y="T9"/>
                </a:cxn>
              </a:cxnLst>
              <a:rect l="0" t="0" r="r" b="b"/>
              <a:pathLst>
                <a:path w="178" h="551">
                  <a:moveTo>
                    <a:pt x="178" y="543"/>
                  </a:moveTo>
                  <a:lnTo>
                    <a:pt x="150" y="551"/>
                  </a:lnTo>
                  <a:lnTo>
                    <a:pt x="0" y="7"/>
                  </a:lnTo>
                  <a:lnTo>
                    <a:pt x="29" y="0"/>
                  </a:lnTo>
                  <a:lnTo>
                    <a:pt x="178" y="543"/>
                  </a:lnTo>
                  <a:close/>
                </a:path>
              </a:pathLst>
            </a:custGeom>
            <a:solidFill>
              <a:srgbClr val="F44D3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4" name="iṩ1îďè"/>
            <p:cNvSpPr/>
            <p:nvPr/>
          </p:nvSpPr>
          <p:spPr bwMode="auto">
            <a:xfrm>
              <a:off x="3442" y="5296"/>
              <a:ext cx="184" cy="570"/>
            </a:xfrm>
            <a:custGeom>
              <a:avLst/>
              <a:gdLst>
                <a:gd name="T0" fmla="*/ 178 w 178"/>
                <a:gd name="T1" fmla="*/ 543 h 551"/>
                <a:gd name="T2" fmla="*/ 150 w 178"/>
                <a:gd name="T3" fmla="*/ 551 h 551"/>
                <a:gd name="T4" fmla="*/ 0 w 178"/>
                <a:gd name="T5" fmla="*/ 7 h 551"/>
                <a:gd name="T6" fmla="*/ 29 w 178"/>
                <a:gd name="T7" fmla="*/ 0 h 551"/>
                <a:gd name="T8" fmla="*/ 178 w 178"/>
                <a:gd name="T9" fmla="*/ 543 h 551"/>
              </a:gdLst>
              <a:ahLst/>
              <a:cxnLst>
                <a:cxn ang="0">
                  <a:pos x="T0" y="T1"/>
                </a:cxn>
                <a:cxn ang="0">
                  <a:pos x="T2" y="T3"/>
                </a:cxn>
                <a:cxn ang="0">
                  <a:pos x="T4" y="T5"/>
                </a:cxn>
                <a:cxn ang="0">
                  <a:pos x="T6" y="T7"/>
                </a:cxn>
                <a:cxn ang="0">
                  <a:pos x="T8" y="T9"/>
                </a:cxn>
              </a:cxnLst>
              <a:rect l="0" t="0" r="r" b="b"/>
              <a:pathLst>
                <a:path w="178" h="551">
                  <a:moveTo>
                    <a:pt x="178" y="543"/>
                  </a:moveTo>
                  <a:lnTo>
                    <a:pt x="150" y="551"/>
                  </a:lnTo>
                  <a:lnTo>
                    <a:pt x="0" y="7"/>
                  </a:lnTo>
                  <a:lnTo>
                    <a:pt x="29" y="0"/>
                  </a:lnTo>
                  <a:lnTo>
                    <a:pt x="178" y="54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5" name="íşļíḍé"/>
            <p:cNvSpPr/>
            <p:nvPr/>
          </p:nvSpPr>
          <p:spPr bwMode="auto">
            <a:xfrm>
              <a:off x="3592" y="5540"/>
              <a:ext cx="111" cy="304"/>
            </a:xfrm>
            <a:custGeom>
              <a:avLst/>
              <a:gdLst>
                <a:gd name="T0" fmla="*/ 107 w 107"/>
                <a:gd name="T1" fmla="*/ 287 h 294"/>
                <a:gd name="T2" fmla="*/ 79 w 107"/>
                <a:gd name="T3" fmla="*/ 294 h 294"/>
                <a:gd name="T4" fmla="*/ 0 w 107"/>
                <a:gd name="T5" fmla="*/ 7 h 294"/>
                <a:gd name="T6" fmla="*/ 29 w 107"/>
                <a:gd name="T7" fmla="*/ 0 h 294"/>
                <a:gd name="T8" fmla="*/ 107 w 107"/>
                <a:gd name="T9" fmla="*/ 287 h 294"/>
              </a:gdLst>
              <a:ahLst/>
              <a:cxnLst>
                <a:cxn ang="0">
                  <a:pos x="T0" y="T1"/>
                </a:cxn>
                <a:cxn ang="0">
                  <a:pos x="T2" y="T3"/>
                </a:cxn>
                <a:cxn ang="0">
                  <a:pos x="T4" y="T5"/>
                </a:cxn>
                <a:cxn ang="0">
                  <a:pos x="T6" y="T7"/>
                </a:cxn>
                <a:cxn ang="0">
                  <a:pos x="T8" y="T9"/>
                </a:cxn>
              </a:cxnLst>
              <a:rect l="0" t="0" r="r" b="b"/>
              <a:pathLst>
                <a:path w="107" h="294">
                  <a:moveTo>
                    <a:pt x="107" y="287"/>
                  </a:moveTo>
                  <a:lnTo>
                    <a:pt x="79" y="294"/>
                  </a:lnTo>
                  <a:lnTo>
                    <a:pt x="0" y="7"/>
                  </a:lnTo>
                  <a:lnTo>
                    <a:pt x="29" y="0"/>
                  </a:lnTo>
                  <a:lnTo>
                    <a:pt x="107" y="287"/>
                  </a:lnTo>
                  <a:close/>
                </a:path>
              </a:pathLst>
            </a:custGeom>
            <a:solidFill>
              <a:srgbClr val="54BAE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6" name="ïSliḓe"/>
            <p:cNvSpPr/>
            <p:nvPr/>
          </p:nvSpPr>
          <p:spPr bwMode="auto">
            <a:xfrm>
              <a:off x="3592" y="5540"/>
              <a:ext cx="111" cy="304"/>
            </a:xfrm>
            <a:custGeom>
              <a:avLst/>
              <a:gdLst>
                <a:gd name="T0" fmla="*/ 107 w 107"/>
                <a:gd name="T1" fmla="*/ 287 h 294"/>
                <a:gd name="T2" fmla="*/ 79 w 107"/>
                <a:gd name="T3" fmla="*/ 294 h 294"/>
                <a:gd name="T4" fmla="*/ 0 w 107"/>
                <a:gd name="T5" fmla="*/ 7 h 294"/>
                <a:gd name="T6" fmla="*/ 29 w 107"/>
                <a:gd name="T7" fmla="*/ 0 h 294"/>
                <a:gd name="T8" fmla="*/ 107 w 107"/>
                <a:gd name="T9" fmla="*/ 287 h 294"/>
              </a:gdLst>
              <a:ahLst/>
              <a:cxnLst>
                <a:cxn ang="0">
                  <a:pos x="T0" y="T1"/>
                </a:cxn>
                <a:cxn ang="0">
                  <a:pos x="T2" y="T3"/>
                </a:cxn>
                <a:cxn ang="0">
                  <a:pos x="T4" y="T5"/>
                </a:cxn>
                <a:cxn ang="0">
                  <a:pos x="T6" y="T7"/>
                </a:cxn>
                <a:cxn ang="0">
                  <a:pos x="T8" y="T9"/>
                </a:cxn>
              </a:cxnLst>
              <a:rect l="0" t="0" r="r" b="b"/>
              <a:pathLst>
                <a:path w="107" h="294">
                  <a:moveTo>
                    <a:pt x="107" y="287"/>
                  </a:moveTo>
                  <a:lnTo>
                    <a:pt x="79" y="294"/>
                  </a:lnTo>
                  <a:lnTo>
                    <a:pt x="0" y="7"/>
                  </a:lnTo>
                  <a:lnTo>
                    <a:pt x="29" y="0"/>
                  </a:lnTo>
                  <a:lnTo>
                    <a:pt x="107" y="28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7" name="ïsḷîḓé"/>
            <p:cNvSpPr/>
            <p:nvPr/>
          </p:nvSpPr>
          <p:spPr bwMode="auto">
            <a:xfrm>
              <a:off x="3559" y="5302"/>
              <a:ext cx="174" cy="535"/>
            </a:xfrm>
            <a:custGeom>
              <a:avLst/>
              <a:gdLst>
                <a:gd name="T0" fmla="*/ 168 w 168"/>
                <a:gd name="T1" fmla="*/ 508 h 517"/>
                <a:gd name="T2" fmla="*/ 139 w 168"/>
                <a:gd name="T3" fmla="*/ 517 h 517"/>
                <a:gd name="T4" fmla="*/ 0 w 168"/>
                <a:gd name="T5" fmla="*/ 7 h 517"/>
                <a:gd name="T6" fmla="*/ 28 w 168"/>
                <a:gd name="T7" fmla="*/ 0 h 517"/>
                <a:gd name="T8" fmla="*/ 168 w 168"/>
                <a:gd name="T9" fmla="*/ 508 h 517"/>
              </a:gdLst>
              <a:ahLst/>
              <a:cxnLst>
                <a:cxn ang="0">
                  <a:pos x="T0" y="T1"/>
                </a:cxn>
                <a:cxn ang="0">
                  <a:pos x="T2" y="T3"/>
                </a:cxn>
                <a:cxn ang="0">
                  <a:pos x="T4" y="T5"/>
                </a:cxn>
                <a:cxn ang="0">
                  <a:pos x="T6" y="T7"/>
                </a:cxn>
                <a:cxn ang="0">
                  <a:pos x="T8" y="T9"/>
                </a:cxn>
              </a:cxnLst>
              <a:rect l="0" t="0" r="r" b="b"/>
              <a:pathLst>
                <a:path w="168" h="517">
                  <a:moveTo>
                    <a:pt x="168" y="508"/>
                  </a:moveTo>
                  <a:lnTo>
                    <a:pt x="139" y="517"/>
                  </a:lnTo>
                  <a:lnTo>
                    <a:pt x="0" y="7"/>
                  </a:lnTo>
                  <a:lnTo>
                    <a:pt x="28" y="0"/>
                  </a:lnTo>
                  <a:lnTo>
                    <a:pt x="168" y="508"/>
                  </a:lnTo>
                  <a:close/>
                </a:path>
              </a:pathLst>
            </a:custGeom>
            <a:solidFill>
              <a:srgbClr val="F44D3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8" name="î$ľïḍe"/>
            <p:cNvSpPr/>
            <p:nvPr/>
          </p:nvSpPr>
          <p:spPr bwMode="auto">
            <a:xfrm>
              <a:off x="3559" y="5302"/>
              <a:ext cx="174" cy="535"/>
            </a:xfrm>
            <a:custGeom>
              <a:avLst/>
              <a:gdLst>
                <a:gd name="T0" fmla="*/ 168 w 168"/>
                <a:gd name="T1" fmla="*/ 508 h 517"/>
                <a:gd name="T2" fmla="*/ 139 w 168"/>
                <a:gd name="T3" fmla="*/ 517 h 517"/>
                <a:gd name="T4" fmla="*/ 0 w 168"/>
                <a:gd name="T5" fmla="*/ 7 h 517"/>
                <a:gd name="T6" fmla="*/ 28 w 168"/>
                <a:gd name="T7" fmla="*/ 0 h 517"/>
                <a:gd name="T8" fmla="*/ 168 w 168"/>
                <a:gd name="T9" fmla="*/ 508 h 517"/>
              </a:gdLst>
              <a:ahLst/>
              <a:cxnLst>
                <a:cxn ang="0">
                  <a:pos x="T0" y="T1"/>
                </a:cxn>
                <a:cxn ang="0">
                  <a:pos x="T2" y="T3"/>
                </a:cxn>
                <a:cxn ang="0">
                  <a:pos x="T4" y="T5"/>
                </a:cxn>
                <a:cxn ang="0">
                  <a:pos x="T6" y="T7"/>
                </a:cxn>
                <a:cxn ang="0">
                  <a:pos x="T8" y="T9"/>
                </a:cxn>
              </a:cxnLst>
              <a:rect l="0" t="0" r="r" b="b"/>
              <a:pathLst>
                <a:path w="168" h="517">
                  <a:moveTo>
                    <a:pt x="168" y="508"/>
                  </a:moveTo>
                  <a:lnTo>
                    <a:pt x="139" y="517"/>
                  </a:lnTo>
                  <a:lnTo>
                    <a:pt x="0" y="7"/>
                  </a:lnTo>
                  <a:lnTo>
                    <a:pt x="28" y="0"/>
                  </a:lnTo>
                  <a:lnTo>
                    <a:pt x="168" y="50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9" name="işľïḋe"/>
            <p:cNvSpPr/>
            <p:nvPr/>
          </p:nvSpPr>
          <p:spPr bwMode="auto">
            <a:xfrm>
              <a:off x="3678" y="5434"/>
              <a:ext cx="131" cy="382"/>
            </a:xfrm>
            <a:custGeom>
              <a:avLst/>
              <a:gdLst>
                <a:gd name="T0" fmla="*/ 127 w 127"/>
                <a:gd name="T1" fmla="*/ 360 h 369"/>
                <a:gd name="T2" fmla="*/ 99 w 127"/>
                <a:gd name="T3" fmla="*/ 369 h 369"/>
                <a:gd name="T4" fmla="*/ 0 w 127"/>
                <a:gd name="T5" fmla="*/ 7 h 369"/>
                <a:gd name="T6" fmla="*/ 29 w 127"/>
                <a:gd name="T7" fmla="*/ 0 h 369"/>
                <a:gd name="T8" fmla="*/ 127 w 127"/>
                <a:gd name="T9" fmla="*/ 360 h 369"/>
              </a:gdLst>
              <a:ahLst/>
              <a:cxnLst>
                <a:cxn ang="0">
                  <a:pos x="T0" y="T1"/>
                </a:cxn>
                <a:cxn ang="0">
                  <a:pos x="T2" y="T3"/>
                </a:cxn>
                <a:cxn ang="0">
                  <a:pos x="T4" y="T5"/>
                </a:cxn>
                <a:cxn ang="0">
                  <a:pos x="T6" y="T7"/>
                </a:cxn>
                <a:cxn ang="0">
                  <a:pos x="T8" y="T9"/>
                </a:cxn>
              </a:cxnLst>
              <a:rect l="0" t="0" r="r" b="b"/>
              <a:pathLst>
                <a:path w="127" h="369">
                  <a:moveTo>
                    <a:pt x="127" y="360"/>
                  </a:moveTo>
                  <a:lnTo>
                    <a:pt x="99" y="369"/>
                  </a:lnTo>
                  <a:lnTo>
                    <a:pt x="0" y="7"/>
                  </a:lnTo>
                  <a:lnTo>
                    <a:pt x="29" y="0"/>
                  </a:lnTo>
                  <a:lnTo>
                    <a:pt x="127" y="360"/>
                  </a:lnTo>
                  <a:close/>
                </a:path>
              </a:pathLst>
            </a:custGeom>
            <a:solidFill>
              <a:srgbClr val="54BAE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0" name="í$liḑè"/>
            <p:cNvSpPr/>
            <p:nvPr/>
          </p:nvSpPr>
          <p:spPr bwMode="auto">
            <a:xfrm>
              <a:off x="3678" y="5434"/>
              <a:ext cx="131" cy="382"/>
            </a:xfrm>
            <a:custGeom>
              <a:avLst/>
              <a:gdLst>
                <a:gd name="T0" fmla="*/ 127 w 127"/>
                <a:gd name="T1" fmla="*/ 360 h 369"/>
                <a:gd name="T2" fmla="*/ 99 w 127"/>
                <a:gd name="T3" fmla="*/ 369 h 369"/>
                <a:gd name="T4" fmla="*/ 0 w 127"/>
                <a:gd name="T5" fmla="*/ 7 h 369"/>
                <a:gd name="T6" fmla="*/ 29 w 127"/>
                <a:gd name="T7" fmla="*/ 0 h 369"/>
                <a:gd name="T8" fmla="*/ 127 w 127"/>
                <a:gd name="T9" fmla="*/ 360 h 369"/>
              </a:gdLst>
              <a:ahLst/>
              <a:cxnLst>
                <a:cxn ang="0">
                  <a:pos x="T0" y="T1"/>
                </a:cxn>
                <a:cxn ang="0">
                  <a:pos x="T2" y="T3"/>
                </a:cxn>
                <a:cxn ang="0">
                  <a:pos x="T4" y="T5"/>
                </a:cxn>
                <a:cxn ang="0">
                  <a:pos x="T6" y="T7"/>
                </a:cxn>
                <a:cxn ang="0">
                  <a:pos x="T8" y="T9"/>
                </a:cxn>
              </a:cxnLst>
              <a:rect l="0" t="0" r="r" b="b"/>
              <a:pathLst>
                <a:path w="127" h="369">
                  <a:moveTo>
                    <a:pt x="127" y="360"/>
                  </a:moveTo>
                  <a:lnTo>
                    <a:pt x="99" y="369"/>
                  </a:lnTo>
                  <a:lnTo>
                    <a:pt x="0" y="7"/>
                  </a:lnTo>
                  <a:lnTo>
                    <a:pt x="29" y="0"/>
                  </a:lnTo>
                  <a:lnTo>
                    <a:pt x="127" y="36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1" name="isḷiďê"/>
            <p:cNvSpPr/>
            <p:nvPr/>
          </p:nvSpPr>
          <p:spPr bwMode="auto">
            <a:xfrm>
              <a:off x="3715" y="5452"/>
              <a:ext cx="124" cy="355"/>
            </a:xfrm>
            <a:custGeom>
              <a:avLst/>
              <a:gdLst>
                <a:gd name="T0" fmla="*/ 120 w 120"/>
                <a:gd name="T1" fmla="*/ 336 h 343"/>
                <a:gd name="T2" fmla="*/ 91 w 120"/>
                <a:gd name="T3" fmla="*/ 343 h 343"/>
                <a:gd name="T4" fmla="*/ 0 w 120"/>
                <a:gd name="T5" fmla="*/ 7 h 343"/>
                <a:gd name="T6" fmla="*/ 28 w 120"/>
                <a:gd name="T7" fmla="*/ 0 h 343"/>
                <a:gd name="T8" fmla="*/ 120 w 120"/>
                <a:gd name="T9" fmla="*/ 336 h 343"/>
              </a:gdLst>
              <a:ahLst/>
              <a:cxnLst>
                <a:cxn ang="0">
                  <a:pos x="T0" y="T1"/>
                </a:cxn>
                <a:cxn ang="0">
                  <a:pos x="T2" y="T3"/>
                </a:cxn>
                <a:cxn ang="0">
                  <a:pos x="T4" y="T5"/>
                </a:cxn>
                <a:cxn ang="0">
                  <a:pos x="T6" y="T7"/>
                </a:cxn>
                <a:cxn ang="0">
                  <a:pos x="T8" y="T9"/>
                </a:cxn>
              </a:cxnLst>
              <a:rect l="0" t="0" r="r" b="b"/>
              <a:pathLst>
                <a:path w="120" h="343">
                  <a:moveTo>
                    <a:pt x="120" y="336"/>
                  </a:moveTo>
                  <a:lnTo>
                    <a:pt x="91" y="343"/>
                  </a:lnTo>
                  <a:lnTo>
                    <a:pt x="0" y="7"/>
                  </a:lnTo>
                  <a:lnTo>
                    <a:pt x="28" y="0"/>
                  </a:lnTo>
                  <a:lnTo>
                    <a:pt x="120" y="336"/>
                  </a:lnTo>
                  <a:close/>
                </a:path>
              </a:pathLst>
            </a:custGeom>
            <a:solidFill>
              <a:srgbClr val="F44D3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2" name="íṩḷîḋê"/>
            <p:cNvSpPr/>
            <p:nvPr/>
          </p:nvSpPr>
          <p:spPr bwMode="auto">
            <a:xfrm>
              <a:off x="3715" y="5452"/>
              <a:ext cx="124" cy="355"/>
            </a:xfrm>
            <a:custGeom>
              <a:avLst/>
              <a:gdLst>
                <a:gd name="T0" fmla="*/ 120 w 120"/>
                <a:gd name="T1" fmla="*/ 336 h 343"/>
                <a:gd name="T2" fmla="*/ 91 w 120"/>
                <a:gd name="T3" fmla="*/ 343 h 343"/>
                <a:gd name="T4" fmla="*/ 0 w 120"/>
                <a:gd name="T5" fmla="*/ 7 h 343"/>
                <a:gd name="T6" fmla="*/ 28 w 120"/>
                <a:gd name="T7" fmla="*/ 0 h 343"/>
                <a:gd name="T8" fmla="*/ 120 w 120"/>
                <a:gd name="T9" fmla="*/ 336 h 343"/>
              </a:gdLst>
              <a:ahLst/>
              <a:cxnLst>
                <a:cxn ang="0">
                  <a:pos x="T0" y="T1"/>
                </a:cxn>
                <a:cxn ang="0">
                  <a:pos x="T2" y="T3"/>
                </a:cxn>
                <a:cxn ang="0">
                  <a:pos x="T4" y="T5"/>
                </a:cxn>
                <a:cxn ang="0">
                  <a:pos x="T6" y="T7"/>
                </a:cxn>
                <a:cxn ang="0">
                  <a:pos x="T8" y="T9"/>
                </a:cxn>
              </a:cxnLst>
              <a:rect l="0" t="0" r="r" b="b"/>
              <a:pathLst>
                <a:path w="120" h="343">
                  <a:moveTo>
                    <a:pt x="120" y="336"/>
                  </a:moveTo>
                  <a:lnTo>
                    <a:pt x="91" y="343"/>
                  </a:lnTo>
                  <a:lnTo>
                    <a:pt x="0" y="7"/>
                  </a:lnTo>
                  <a:lnTo>
                    <a:pt x="28" y="0"/>
                  </a:lnTo>
                  <a:lnTo>
                    <a:pt x="120" y="33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3" name="ïṡḷíďê"/>
            <p:cNvSpPr/>
            <p:nvPr/>
          </p:nvSpPr>
          <p:spPr bwMode="auto">
            <a:xfrm>
              <a:off x="3826" y="5553"/>
              <a:ext cx="91" cy="233"/>
            </a:xfrm>
            <a:custGeom>
              <a:avLst/>
              <a:gdLst>
                <a:gd name="T0" fmla="*/ 88 w 88"/>
                <a:gd name="T1" fmla="*/ 217 h 225"/>
                <a:gd name="T2" fmla="*/ 60 w 88"/>
                <a:gd name="T3" fmla="*/ 225 h 225"/>
                <a:gd name="T4" fmla="*/ 0 w 88"/>
                <a:gd name="T5" fmla="*/ 7 h 225"/>
                <a:gd name="T6" fmla="*/ 28 w 88"/>
                <a:gd name="T7" fmla="*/ 0 h 225"/>
                <a:gd name="T8" fmla="*/ 88 w 88"/>
                <a:gd name="T9" fmla="*/ 217 h 225"/>
              </a:gdLst>
              <a:ahLst/>
              <a:cxnLst>
                <a:cxn ang="0">
                  <a:pos x="T0" y="T1"/>
                </a:cxn>
                <a:cxn ang="0">
                  <a:pos x="T2" y="T3"/>
                </a:cxn>
                <a:cxn ang="0">
                  <a:pos x="T4" y="T5"/>
                </a:cxn>
                <a:cxn ang="0">
                  <a:pos x="T6" y="T7"/>
                </a:cxn>
                <a:cxn ang="0">
                  <a:pos x="T8" y="T9"/>
                </a:cxn>
              </a:cxnLst>
              <a:rect l="0" t="0" r="r" b="b"/>
              <a:pathLst>
                <a:path w="88" h="225">
                  <a:moveTo>
                    <a:pt x="88" y="217"/>
                  </a:moveTo>
                  <a:lnTo>
                    <a:pt x="60" y="225"/>
                  </a:lnTo>
                  <a:lnTo>
                    <a:pt x="0" y="7"/>
                  </a:lnTo>
                  <a:lnTo>
                    <a:pt x="28" y="0"/>
                  </a:lnTo>
                  <a:lnTo>
                    <a:pt x="88" y="217"/>
                  </a:lnTo>
                  <a:close/>
                </a:path>
              </a:pathLst>
            </a:custGeom>
            <a:solidFill>
              <a:srgbClr val="54BAE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4" name="iṩľîdé"/>
            <p:cNvSpPr/>
            <p:nvPr/>
          </p:nvSpPr>
          <p:spPr bwMode="auto">
            <a:xfrm>
              <a:off x="3826" y="5553"/>
              <a:ext cx="91" cy="233"/>
            </a:xfrm>
            <a:custGeom>
              <a:avLst/>
              <a:gdLst>
                <a:gd name="T0" fmla="*/ 88 w 88"/>
                <a:gd name="T1" fmla="*/ 217 h 225"/>
                <a:gd name="T2" fmla="*/ 60 w 88"/>
                <a:gd name="T3" fmla="*/ 225 h 225"/>
                <a:gd name="T4" fmla="*/ 0 w 88"/>
                <a:gd name="T5" fmla="*/ 7 h 225"/>
                <a:gd name="T6" fmla="*/ 28 w 88"/>
                <a:gd name="T7" fmla="*/ 0 h 225"/>
                <a:gd name="T8" fmla="*/ 88 w 88"/>
                <a:gd name="T9" fmla="*/ 217 h 225"/>
              </a:gdLst>
              <a:ahLst/>
              <a:cxnLst>
                <a:cxn ang="0">
                  <a:pos x="T0" y="T1"/>
                </a:cxn>
                <a:cxn ang="0">
                  <a:pos x="T2" y="T3"/>
                </a:cxn>
                <a:cxn ang="0">
                  <a:pos x="T4" y="T5"/>
                </a:cxn>
                <a:cxn ang="0">
                  <a:pos x="T6" y="T7"/>
                </a:cxn>
                <a:cxn ang="0">
                  <a:pos x="T8" y="T9"/>
                </a:cxn>
              </a:cxnLst>
              <a:rect l="0" t="0" r="r" b="b"/>
              <a:pathLst>
                <a:path w="88" h="225">
                  <a:moveTo>
                    <a:pt x="88" y="217"/>
                  </a:moveTo>
                  <a:lnTo>
                    <a:pt x="60" y="225"/>
                  </a:lnTo>
                  <a:lnTo>
                    <a:pt x="0" y="7"/>
                  </a:lnTo>
                  <a:lnTo>
                    <a:pt x="28" y="0"/>
                  </a:lnTo>
                  <a:lnTo>
                    <a:pt x="88" y="21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5" name="iSḻïḑé"/>
            <p:cNvSpPr/>
            <p:nvPr/>
          </p:nvSpPr>
          <p:spPr bwMode="auto">
            <a:xfrm>
              <a:off x="3871" y="5602"/>
              <a:ext cx="76" cy="176"/>
            </a:xfrm>
            <a:custGeom>
              <a:avLst/>
              <a:gdLst>
                <a:gd name="T0" fmla="*/ 73 w 73"/>
                <a:gd name="T1" fmla="*/ 163 h 170"/>
                <a:gd name="T2" fmla="*/ 44 w 73"/>
                <a:gd name="T3" fmla="*/ 170 h 170"/>
                <a:gd name="T4" fmla="*/ 0 w 73"/>
                <a:gd name="T5" fmla="*/ 7 h 170"/>
                <a:gd name="T6" fmla="*/ 29 w 73"/>
                <a:gd name="T7" fmla="*/ 0 h 170"/>
                <a:gd name="T8" fmla="*/ 73 w 73"/>
                <a:gd name="T9" fmla="*/ 163 h 170"/>
              </a:gdLst>
              <a:ahLst/>
              <a:cxnLst>
                <a:cxn ang="0">
                  <a:pos x="T0" y="T1"/>
                </a:cxn>
                <a:cxn ang="0">
                  <a:pos x="T2" y="T3"/>
                </a:cxn>
                <a:cxn ang="0">
                  <a:pos x="T4" y="T5"/>
                </a:cxn>
                <a:cxn ang="0">
                  <a:pos x="T6" y="T7"/>
                </a:cxn>
                <a:cxn ang="0">
                  <a:pos x="T8" y="T9"/>
                </a:cxn>
              </a:cxnLst>
              <a:rect l="0" t="0" r="r" b="b"/>
              <a:pathLst>
                <a:path w="73" h="170">
                  <a:moveTo>
                    <a:pt x="73" y="163"/>
                  </a:moveTo>
                  <a:lnTo>
                    <a:pt x="44" y="170"/>
                  </a:lnTo>
                  <a:lnTo>
                    <a:pt x="0" y="7"/>
                  </a:lnTo>
                  <a:lnTo>
                    <a:pt x="29" y="0"/>
                  </a:lnTo>
                  <a:lnTo>
                    <a:pt x="73" y="163"/>
                  </a:lnTo>
                  <a:close/>
                </a:path>
              </a:pathLst>
            </a:custGeom>
            <a:solidFill>
              <a:srgbClr val="F44D3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6" name="ïṥļíḑé"/>
            <p:cNvSpPr/>
            <p:nvPr/>
          </p:nvSpPr>
          <p:spPr bwMode="auto">
            <a:xfrm>
              <a:off x="3871" y="5602"/>
              <a:ext cx="76" cy="176"/>
            </a:xfrm>
            <a:custGeom>
              <a:avLst/>
              <a:gdLst>
                <a:gd name="T0" fmla="*/ 73 w 73"/>
                <a:gd name="T1" fmla="*/ 163 h 170"/>
                <a:gd name="T2" fmla="*/ 44 w 73"/>
                <a:gd name="T3" fmla="*/ 170 h 170"/>
                <a:gd name="T4" fmla="*/ 0 w 73"/>
                <a:gd name="T5" fmla="*/ 7 h 170"/>
                <a:gd name="T6" fmla="*/ 29 w 73"/>
                <a:gd name="T7" fmla="*/ 0 h 170"/>
                <a:gd name="T8" fmla="*/ 73 w 73"/>
                <a:gd name="T9" fmla="*/ 163 h 170"/>
              </a:gdLst>
              <a:ahLst/>
              <a:cxnLst>
                <a:cxn ang="0">
                  <a:pos x="T0" y="T1"/>
                </a:cxn>
                <a:cxn ang="0">
                  <a:pos x="T2" y="T3"/>
                </a:cxn>
                <a:cxn ang="0">
                  <a:pos x="T4" y="T5"/>
                </a:cxn>
                <a:cxn ang="0">
                  <a:pos x="T6" y="T7"/>
                </a:cxn>
                <a:cxn ang="0">
                  <a:pos x="T8" y="T9"/>
                </a:cxn>
              </a:cxnLst>
              <a:rect l="0" t="0" r="r" b="b"/>
              <a:pathLst>
                <a:path w="73" h="170">
                  <a:moveTo>
                    <a:pt x="73" y="163"/>
                  </a:moveTo>
                  <a:lnTo>
                    <a:pt x="44" y="170"/>
                  </a:lnTo>
                  <a:lnTo>
                    <a:pt x="0" y="7"/>
                  </a:lnTo>
                  <a:lnTo>
                    <a:pt x="29" y="0"/>
                  </a:lnTo>
                  <a:lnTo>
                    <a:pt x="73" y="16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7" name="ïṡlîḑe"/>
            <p:cNvSpPr/>
            <p:nvPr/>
          </p:nvSpPr>
          <p:spPr bwMode="auto">
            <a:xfrm>
              <a:off x="3960" y="5625"/>
              <a:ext cx="63" cy="132"/>
            </a:xfrm>
            <a:custGeom>
              <a:avLst/>
              <a:gdLst>
                <a:gd name="T0" fmla="*/ 61 w 61"/>
                <a:gd name="T1" fmla="*/ 119 h 128"/>
                <a:gd name="T2" fmla="*/ 32 w 61"/>
                <a:gd name="T3" fmla="*/ 128 h 128"/>
                <a:gd name="T4" fmla="*/ 0 w 61"/>
                <a:gd name="T5" fmla="*/ 8 h 128"/>
                <a:gd name="T6" fmla="*/ 28 w 61"/>
                <a:gd name="T7" fmla="*/ 0 h 128"/>
                <a:gd name="T8" fmla="*/ 61 w 61"/>
                <a:gd name="T9" fmla="*/ 119 h 128"/>
              </a:gdLst>
              <a:ahLst/>
              <a:cxnLst>
                <a:cxn ang="0">
                  <a:pos x="T0" y="T1"/>
                </a:cxn>
                <a:cxn ang="0">
                  <a:pos x="T2" y="T3"/>
                </a:cxn>
                <a:cxn ang="0">
                  <a:pos x="T4" y="T5"/>
                </a:cxn>
                <a:cxn ang="0">
                  <a:pos x="T6" y="T7"/>
                </a:cxn>
                <a:cxn ang="0">
                  <a:pos x="T8" y="T9"/>
                </a:cxn>
              </a:cxnLst>
              <a:rect l="0" t="0" r="r" b="b"/>
              <a:pathLst>
                <a:path w="61" h="128">
                  <a:moveTo>
                    <a:pt x="61" y="119"/>
                  </a:moveTo>
                  <a:lnTo>
                    <a:pt x="32" y="128"/>
                  </a:lnTo>
                  <a:lnTo>
                    <a:pt x="0" y="8"/>
                  </a:lnTo>
                  <a:lnTo>
                    <a:pt x="28" y="0"/>
                  </a:lnTo>
                  <a:lnTo>
                    <a:pt x="61" y="119"/>
                  </a:lnTo>
                  <a:close/>
                </a:path>
              </a:pathLst>
            </a:custGeom>
            <a:solidFill>
              <a:srgbClr val="75CF3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8" name="íṣḷíďê"/>
            <p:cNvSpPr/>
            <p:nvPr/>
          </p:nvSpPr>
          <p:spPr bwMode="auto">
            <a:xfrm>
              <a:off x="3960" y="5625"/>
              <a:ext cx="63" cy="132"/>
            </a:xfrm>
            <a:custGeom>
              <a:avLst/>
              <a:gdLst>
                <a:gd name="T0" fmla="*/ 61 w 61"/>
                <a:gd name="T1" fmla="*/ 119 h 128"/>
                <a:gd name="T2" fmla="*/ 32 w 61"/>
                <a:gd name="T3" fmla="*/ 128 h 128"/>
                <a:gd name="T4" fmla="*/ 0 w 61"/>
                <a:gd name="T5" fmla="*/ 8 h 128"/>
                <a:gd name="T6" fmla="*/ 28 w 61"/>
                <a:gd name="T7" fmla="*/ 0 h 128"/>
                <a:gd name="T8" fmla="*/ 61 w 61"/>
                <a:gd name="T9" fmla="*/ 119 h 128"/>
              </a:gdLst>
              <a:ahLst/>
              <a:cxnLst>
                <a:cxn ang="0">
                  <a:pos x="T0" y="T1"/>
                </a:cxn>
                <a:cxn ang="0">
                  <a:pos x="T2" y="T3"/>
                </a:cxn>
                <a:cxn ang="0">
                  <a:pos x="T4" y="T5"/>
                </a:cxn>
                <a:cxn ang="0">
                  <a:pos x="T6" y="T7"/>
                </a:cxn>
                <a:cxn ang="0">
                  <a:pos x="T8" y="T9"/>
                </a:cxn>
              </a:cxnLst>
              <a:rect l="0" t="0" r="r" b="b"/>
              <a:pathLst>
                <a:path w="61" h="128">
                  <a:moveTo>
                    <a:pt x="61" y="119"/>
                  </a:moveTo>
                  <a:lnTo>
                    <a:pt x="32" y="128"/>
                  </a:lnTo>
                  <a:lnTo>
                    <a:pt x="0" y="8"/>
                  </a:lnTo>
                  <a:lnTo>
                    <a:pt x="28" y="0"/>
                  </a:lnTo>
                  <a:lnTo>
                    <a:pt x="61" y="11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9" name="îslíḋe"/>
            <p:cNvSpPr/>
            <p:nvPr/>
          </p:nvSpPr>
          <p:spPr bwMode="auto">
            <a:xfrm>
              <a:off x="3912" y="5333"/>
              <a:ext cx="142" cy="415"/>
            </a:xfrm>
            <a:custGeom>
              <a:avLst/>
              <a:gdLst>
                <a:gd name="T0" fmla="*/ 137 w 137"/>
                <a:gd name="T1" fmla="*/ 394 h 401"/>
                <a:gd name="T2" fmla="*/ 108 w 137"/>
                <a:gd name="T3" fmla="*/ 401 h 401"/>
                <a:gd name="T4" fmla="*/ 0 w 137"/>
                <a:gd name="T5" fmla="*/ 7 h 401"/>
                <a:gd name="T6" fmla="*/ 28 w 137"/>
                <a:gd name="T7" fmla="*/ 0 h 401"/>
                <a:gd name="T8" fmla="*/ 137 w 137"/>
                <a:gd name="T9" fmla="*/ 394 h 401"/>
              </a:gdLst>
              <a:ahLst/>
              <a:cxnLst>
                <a:cxn ang="0">
                  <a:pos x="T0" y="T1"/>
                </a:cxn>
                <a:cxn ang="0">
                  <a:pos x="T2" y="T3"/>
                </a:cxn>
                <a:cxn ang="0">
                  <a:pos x="T4" y="T5"/>
                </a:cxn>
                <a:cxn ang="0">
                  <a:pos x="T6" y="T7"/>
                </a:cxn>
                <a:cxn ang="0">
                  <a:pos x="T8" y="T9"/>
                </a:cxn>
              </a:cxnLst>
              <a:rect l="0" t="0" r="r" b="b"/>
              <a:pathLst>
                <a:path w="137" h="401">
                  <a:moveTo>
                    <a:pt x="137" y="394"/>
                  </a:moveTo>
                  <a:lnTo>
                    <a:pt x="108" y="401"/>
                  </a:lnTo>
                  <a:lnTo>
                    <a:pt x="0" y="7"/>
                  </a:lnTo>
                  <a:lnTo>
                    <a:pt x="28" y="0"/>
                  </a:lnTo>
                  <a:lnTo>
                    <a:pt x="137" y="394"/>
                  </a:lnTo>
                  <a:close/>
                </a:path>
              </a:pathLst>
            </a:custGeom>
            <a:solidFill>
              <a:srgbClr val="F2274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0" name="ïṥḻidê"/>
            <p:cNvSpPr/>
            <p:nvPr/>
          </p:nvSpPr>
          <p:spPr bwMode="auto">
            <a:xfrm>
              <a:off x="3912" y="5333"/>
              <a:ext cx="142" cy="415"/>
            </a:xfrm>
            <a:custGeom>
              <a:avLst/>
              <a:gdLst>
                <a:gd name="T0" fmla="*/ 137 w 137"/>
                <a:gd name="T1" fmla="*/ 394 h 401"/>
                <a:gd name="T2" fmla="*/ 108 w 137"/>
                <a:gd name="T3" fmla="*/ 401 h 401"/>
                <a:gd name="T4" fmla="*/ 0 w 137"/>
                <a:gd name="T5" fmla="*/ 7 h 401"/>
                <a:gd name="T6" fmla="*/ 28 w 137"/>
                <a:gd name="T7" fmla="*/ 0 h 401"/>
                <a:gd name="T8" fmla="*/ 137 w 137"/>
                <a:gd name="T9" fmla="*/ 394 h 401"/>
              </a:gdLst>
              <a:ahLst/>
              <a:cxnLst>
                <a:cxn ang="0">
                  <a:pos x="T0" y="T1"/>
                </a:cxn>
                <a:cxn ang="0">
                  <a:pos x="T2" y="T3"/>
                </a:cxn>
                <a:cxn ang="0">
                  <a:pos x="T4" y="T5"/>
                </a:cxn>
                <a:cxn ang="0">
                  <a:pos x="T6" y="T7"/>
                </a:cxn>
                <a:cxn ang="0">
                  <a:pos x="T8" y="T9"/>
                </a:cxn>
              </a:cxnLst>
              <a:rect l="0" t="0" r="r" b="b"/>
              <a:pathLst>
                <a:path w="137" h="401">
                  <a:moveTo>
                    <a:pt x="137" y="394"/>
                  </a:moveTo>
                  <a:lnTo>
                    <a:pt x="108" y="401"/>
                  </a:lnTo>
                  <a:lnTo>
                    <a:pt x="0" y="7"/>
                  </a:lnTo>
                  <a:lnTo>
                    <a:pt x="28" y="0"/>
                  </a:lnTo>
                  <a:lnTo>
                    <a:pt x="137" y="39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1" name="ïṡḷiḓé"/>
            <p:cNvSpPr/>
            <p:nvPr/>
          </p:nvSpPr>
          <p:spPr bwMode="auto">
            <a:xfrm>
              <a:off x="3978" y="5269"/>
              <a:ext cx="152" cy="458"/>
            </a:xfrm>
            <a:custGeom>
              <a:avLst/>
              <a:gdLst>
                <a:gd name="T0" fmla="*/ 147 w 147"/>
                <a:gd name="T1" fmla="*/ 436 h 443"/>
                <a:gd name="T2" fmla="*/ 118 w 147"/>
                <a:gd name="T3" fmla="*/ 443 h 443"/>
                <a:gd name="T4" fmla="*/ 0 w 147"/>
                <a:gd name="T5" fmla="*/ 9 h 443"/>
                <a:gd name="T6" fmla="*/ 28 w 147"/>
                <a:gd name="T7" fmla="*/ 0 h 443"/>
                <a:gd name="T8" fmla="*/ 147 w 147"/>
                <a:gd name="T9" fmla="*/ 436 h 443"/>
              </a:gdLst>
              <a:ahLst/>
              <a:cxnLst>
                <a:cxn ang="0">
                  <a:pos x="T0" y="T1"/>
                </a:cxn>
                <a:cxn ang="0">
                  <a:pos x="T2" y="T3"/>
                </a:cxn>
                <a:cxn ang="0">
                  <a:pos x="T4" y="T5"/>
                </a:cxn>
                <a:cxn ang="0">
                  <a:pos x="T6" y="T7"/>
                </a:cxn>
                <a:cxn ang="0">
                  <a:pos x="T8" y="T9"/>
                </a:cxn>
              </a:cxnLst>
              <a:rect l="0" t="0" r="r" b="b"/>
              <a:pathLst>
                <a:path w="147" h="443">
                  <a:moveTo>
                    <a:pt x="147" y="436"/>
                  </a:moveTo>
                  <a:lnTo>
                    <a:pt x="118" y="443"/>
                  </a:lnTo>
                  <a:lnTo>
                    <a:pt x="0" y="9"/>
                  </a:lnTo>
                  <a:lnTo>
                    <a:pt x="28" y="0"/>
                  </a:lnTo>
                  <a:lnTo>
                    <a:pt x="147" y="436"/>
                  </a:lnTo>
                  <a:close/>
                </a:path>
              </a:pathLst>
            </a:custGeom>
            <a:solidFill>
              <a:srgbClr val="75CF3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2" name="íŝḷïḍé"/>
            <p:cNvSpPr/>
            <p:nvPr/>
          </p:nvSpPr>
          <p:spPr bwMode="auto">
            <a:xfrm>
              <a:off x="3978" y="5269"/>
              <a:ext cx="152" cy="458"/>
            </a:xfrm>
            <a:custGeom>
              <a:avLst/>
              <a:gdLst>
                <a:gd name="T0" fmla="*/ 147 w 147"/>
                <a:gd name="T1" fmla="*/ 436 h 443"/>
                <a:gd name="T2" fmla="*/ 118 w 147"/>
                <a:gd name="T3" fmla="*/ 443 h 443"/>
                <a:gd name="T4" fmla="*/ 0 w 147"/>
                <a:gd name="T5" fmla="*/ 9 h 443"/>
                <a:gd name="T6" fmla="*/ 28 w 147"/>
                <a:gd name="T7" fmla="*/ 0 h 443"/>
                <a:gd name="T8" fmla="*/ 147 w 147"/>
                <a:gd name="T9" fmla="*/ 436 h 443"/>
              </a:gdLst>
              <a:ahLst/>
              <a:cxnLst>
                <a:cxn ang="0">
                  <a:pos x="T0" y="T1"/>
                </a:cxn>
                <a:cxn ang="0">
                  <a:pos x="T2" y="T3"/>
                </a:cxn>
                <a:cxn ang="0">
                  <a:pos x="T4" y="T5"/>
                </a:cxn>
                <a:cxn ang="0">
                  <a:pos x="T6" y="T7"/>
                </a:cxn>
                <a:cxn ang="0">
                  <a:pos x="T8" y="T9"/>
                </a:cxn>
              </a:cxnLst>
              <a:rect l="0" t="0" r="r" b="b"/>
              <a:pathLst>
                <a:path w="147" h="443">
                  <a:moveTo>
                    <a:pt x="147" y="436"/>
                  </a:moveTo>
                  <a:lnTo>
                    <a:pt x="118" y="443"/>
                  </a:lnTo>
                  <a:lnTo>
                    <a:pt x="0" y="9"/>
                  </a:lnTo>
                  <a:lnTo>
                    <a:pt x="28" y="0"/>
                  </a:lnTo>
                  <a:lnTo>
                    <a:pt x="147" y="43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3" name="îṡḻídè"/>
            <p:cNvSpPr/>
            <p:nvPr/>
          </p:nvSpPr>
          <p:spPr bwMode="auto">
            <a:xfrm>
              <a:off x="3968" y="5120"/>
              <a:ext cx="191" cy="600"/>
            </a:xfrm>
            <a:custGeom>
              <a:avLst/>
              <a:gdLst>
                <a:gd name="T0" fmla="*/ 185 w 185"/>
                <a:gd name="T1" fmla="*/ 572 h 580"/>
                <a:gd name="T2" fmla="*/ 157 w 185"/>
                <a:gd name="T3" fmla="*/ 580 h 580"/>
                <a:gd name="T4" fmla="*/ 0 w 185"/>
                <a:gd name="T5" fmla="*/ 8 h 580"/>
                <a:gd name="T6" fmla="*/ 28 w 185"/>
                <a:gd name="T7" fmla="*/ 0 h 580"/>
                <a:gd name="T8" fmla="*/ 185 w 185"/>
                <a:gd name="T9" fmla="*/ 572 h 580"/>
              </a:gdLst>
              <a:ahLst/>
              <a:cxnLst>
                <a:cxn ang="0">
                  <a:pos x="T0" y="T1"/>
                </a:cxn>
                <a:cxn ang="0">
                  <a:pos x="T2" y="T3"/>
                </a:cxn>
                <a:cxn ang="0">
                  <a:pos x="T4" y="T5"/>
                </a:cxn>
                <a:cxn ang="0">
                  <a:pos x="T6" y="T7"/>
                </a:cxn>
                <a:cxn ang="0">
                  <a:pos x="T8" y="T9"/>
                </a:cxn>
              </a:cxnLst>
              <a:rect l="0" t="0" r="r" b="b"/>
              <a:pathLst>
                <a:path w="185" h="580">
                  <a:moveTo>
                    <a:pt x="185" y="572"/>
                  </a:moveTo>
                  <a:lnTo>
                    <a:pt x="157" y="580"/>
                  </a:lnTo>
                  <a:lnTo>
                    <a:pt x="0" y="8"/>
                  </a:lnTo>
                  <a:lnTo>
                    <a:pt x="28" y="0"/>
                  </a:lnTo>
                  <a:lnTo>
                    <a:pt x="185" y="572"/>
                  </a:lnTo>
                  <a:close/>
                </a:path>
              </a:pathLst>
            </a:custGeom>
            <a:solidFill>
              <a:srgbClr val="F2274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4" name="ïŝ1iḍé"/>
            <p:cNvSpPr/>
            <p:nvPr/>
          </p:nvSpPr>
          <p:spPr bwMode="auto">
            <a:xfrm>
              <a:off x="3968" y="5120"/>
              <a:ext cx="191" cy="600"/>
            </a:xfrm>
            <a:custGeom>
              <a:avLst/>
              <a:gdLst>
                <a:gd name="T0" fmla="*/ 185 w 185"/>
                <a:gd name="T1" fmla="*/ 572 h 580"/>
                <a:gd name="T2" fmla="*/ 157 w 185"/>
                <a:gd name="T3" fmla="*/ 580 h 580"/>
                <a:gd name="T4" fmla="*/ 0 w 185"/>
                <a:gd name="T5" fmla="*/ 8 h 580"/>
                <a:gd name="T6" fmla="*/ 28 w 185"/>
                <a:gd name="T7" fmla="*/ 0 h 580"/>
                <a:gd name="T8" fmla="*/ 185 w 185"/>
                <a:gd name="T9" fmla="*/ 572 h 580"/>
              </a:gdLst>
              <a:ahLst/>
              <a:cxnLst>
                <a:cxn ang="0">
                  <a:pos x="T0" y="T1"/>
                </a:cxn>
                <a:cxn ang="0">
                  <a:pos x="T2" y="T3"/>
                </a:cxn>
                <a:cxn ang="0">
                  <a:pos x="T4" y="T5"/>
                </a:cxn>
                <a:cxn ang="0">
                  <a:pos x="T6" y="T7"/>
                </a:cxn>
                <a:cxn ang="0">
                  <a:pos x="T8" y="T9"/>
                </a:cxn>
              </a:cxnLst>
              <a:rect l="0" t="0" r="r" b="b"/>
              <a:pathLst>
                <a:path w="185" h="580">
                  <a:moveTo>
                    <a:pt x="185" y="572"/>
                  </a:moveTo>
                  <a:lnTo>
                    <a:pt x="157" y="580"/>
                  </a:lnTo>
                  <a:lnTo>
                    <a:pt x="0" y="8"/>
                  </a:lnTo>
                  <a:lnTo>
                    <a:pt x="28" y="0"/>
                  </a:lnTo>
                  <a:lnTo>
                    <a:pt x="185" y="57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5" name="íṡľíḍe"/>
            <p:cNvSpPr/>
            <p:nvPr/>
          </p:nvSpPr>
          <p:spPr bwMode="auto">
            <a:xfrm>
              <a:off x="4131" y="5411"/>
              <a:ext cx="107" cy="287"/>
            </a:xfrm>
            <a:custGeom>
              <a:avLst/>
              <a:gdLst>
                <a:gd name="T0" fmla="*/ 103 w 103"/>
                <a:gd name="T1" fmla="*/ 270 h 277"/>
                <a:gd name="T2" fmla="*/ 73 w 103"/>
                <a:gd name="T3" fmla="*/ 277 h 277"/>
                <a:gd name="T4" fmla="*/ 0 w 103"/>
                <a:gd name="T5" fmla="*/ 9 h 277"/>
                <a:gd name="T6" fmla="*/ 29 w 103"/>
                <a:gd name="T7" fmla="*/ 0 h 277"/>
                <a:gd name="T8" fmla="*/ 103 w 103"/>
                <a:gd name="T9" fmla="*/ 270 h 277"/>
              </a:gdLst>
              <a:ahLst/>
              <a:cxnLst>
                <a:cxn ang="0">
                  <a:pos x="T0" y="T1"/>
                </a:cxn>
                <a:cxn ang="0">
                  <a:pos x="T2" y="T3"/>
                </a:cxn>
                <a:cxn ang="0">
                  <a:pos x="T4" y="T5"/>
                </a:cxn>
                <a:cxn ang="0">
                  <a:pos x="T6" y="T7"/>
                </a:cxn>
                <a:cxn ang="0">
                  <a:pos x="T8" y="T9"/>
                </a:cxn>
              </a:cxnLst>
              <a:rect l="0" t="0" r="r" b="b"/>
              <a:pathLst>
                <a:path w="103" h="277">
                  <a:moveTo>
                    <a:pt x="103" y="270"/>
                  </a:moveTo>
                  <a:lnTo>
                    <a:pt x="73" y="277"/>
                  </a:lnTo>
                  <a:lnTo>
                    <a:pt x="0" y="9"/>
                  </a:lnTo>
                  <a:lnTo>
                    <a:pt x="29" y="0"/>
                  </a:lnTo>
                  <a:lnTo>
                    <a:pt x="103" y="270"/>
                  </a:lnTo>
                  <a:close/>
                </a:path>
              </a:pathLst>
            </a:custGeom>
            <a:solidFill>
              <a:srgbClr val="75CF3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6" name="îŝlíḑe"/>
            <p:cNvSpPr/>
            <p:nvPr/>
          </p:nvSpPr>
          <p:spPr bwMode="auto">
            <a:xfrm>
              <a:off x="4131" y="5411"/>
              <a:ext cx="107" cy="287"/>
            </a:xfrm>
            <a:custGeom>
              <a:avLst/>
              <a:gdLst>
                <a:gd name="T0" fmla="*/ 103 w 103"/>
                <a:gd name="T1" fmla="*/ 270 h 277"/>
                <a:gd name="T2" fmla="*/ 73 w 103"/>
                <a:gd name="T3" fmla="*/ 277 h 277"/>
                <a:gd name="T4" fmla="*/ 0 w 103"/>
                <a:gd name="T5" fmla="*/ 9 h 277"/>
                <a:gd name="T6" fmla="*/ 29 w 103"/>
                <a:gd name="T7" fmla="*/ 0 h 277"/>
                <a:gd name="T8" fmla="*/ 103 w 103"/>
                <a:gd name="T9" fmla="*/ 270 h 277"/>
              </a:gdLst>
              <a:ahLst/>
              <a:cxnLst>
                <a:cxn ang="0">
                  <a:pos x="T0" y="T1"/>
                </a:cxn>
                <a:cxn ang="0">
                  <a:pos x="T2" y="T3"/>
                </a:cxn>
                <a:cxn ang="0">
                  <a:pos x="T4" y="T5"/>
                </a:cxn>
                <a:cxn ang="0">
                  <a:pos x="T6" y="T7"/>
                </a:cxn>
                <a:cxn ang="0">
                  <a:pos x="T8" y="T9"/>
                </a:cxn>
              </a:cxnLst>
              <a:rect l="0" t="0" r="r" b="b"/>
              <a:pathLst>
                <a:path w="103" h="277">
                  <a:moveTo>
                    <a:pt x="103" y="270"/>
                  </a:moveTo>
                  <a:lnTo>
                    <a:pt x="73" y="277"/>
                  </a:lnTo>
                  <a:lnTo>
                    <a:pt x="0" y="9"/>
                  </a:lnTo>
                  <a:lnTo>
                    <a:pt x="29" y="0"/>
                  </a:lnTo>
                  <a:lnTo>
                    <a:pt x="103" y="27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7" name="íṡḻide"/>
            <p:cNvSpPr/>
            <p:nvPr/>
          </p:nvSpPr>
          <p:spPr bwMode="auto">
            <a:xfrm>
              <a:off x="4173" y="5448"/>
              <a:ext cx="94" cy="243"/>
            </a:xfrm>
            <a:custGeom>
              <a:avLst/>
              <a:gdLst>
                <a:gd name="T0" fmla="*/ 91 w 91"/>
                <a:gd name="T1" fmla="*/ 226 h 235"/>
                <a:gd name="T2" fmla="*/ 63 w 91"/>
                <a:gd name="T3" fmla="*/ 235 h 235"/>
                <a:gd name="T4" fmla="*/ 0 w 91"/>
                <a:gd name="T5" fmla="*/ 7 h 235"/>
                <a:gd name="T6" fmla="*/ 29 w 91"/>
                <a:gd name="T7" fmla="*/ 0 h 235"/>
                <a:gd name="T8" fmla="*/ 91 w 91"/>
                <a:gd name="T9" fmla="*/ 226 h 235"/>
              </a:gdLst>
              <a:ahLst/>
              <a:cxnLst>
                <a:cxn ang="0">
                  <a:pos x="T0" y="T1"/>
                </a:cxn>
                <a:cxn ang="0">
                  <a:pos x="T2" y="T3"/>
                </a:cxn>
                <a:cxn ang="0">
                  <a:pos x="T4" y="T5"/>
                </a:cxn>
                <a:cxn ang="0">
                  <a:pos x="T6" y="T7"/>
                </a:cxn>
                <a:cxn ang="0">
                  <a:pos x="T8" y="T9"/>
                </a:cxn>
              </a:cxnLst>
              <a:rect l="0" t="0" r="r" b="b"/>
              <a:pathLst>
                <a:path w="91" h="235">
                  <a:moveTo>
                    <a:pt x="91" y="226"/>
                  </a:moveTo>
                  <a:lnTo>
                    <a:pt x="63" y="235"/>
                  </a:lnTo>
                  <a:lnTo>
                    <a:pt x="0" y="7"/>
                  </a:lnTo>
                  <a:lnTo>
                    <a:pt x="29" y="0"/>
                  </a:lnTo>
                  <a:lnTo>
                    <a:pt x="91" y="226"/>
                  </a:lnTo>
                  <a:close/>
                </a:path>
              </a:pathLst>
            </a:custGeom>
            <a:solidFill>
              <a:srgbClr val="F2274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8" name="ïṣḷîďê"/>
            <p:cNvSpPr/>
            <p:nvPr/>
          </p:nvSpPr>
          <p:spPr bwMode="auto">
            <a:xfrm>
              <a:off x="4173" y="5448"/>
              <a:ext cx="94" cy="243"/>
            </a:xfrm>
            <a:custGeom>
              <a:avLst/>
              <a:gdLst>
                <a:gd name="T0" fmla="*/ 91 w 91"/>
                <a:gd name="T1" fmla="*/ 226 h 235"/>
                <a:gd name="T2" fmla="*/ 63 w 91"/>
                <a:gd name="T3" fmla="*/ 235 h 235"/>
                <a:gd name="T4" fmla="*/ 0 w 91"/>
                <a:gd name="T5" fmla="*/ 7 h 235"/>
                <a:gd name="T6" fmla="*/ 29 w 91"/>
                <a:gd name="T7" fmla="*/ 0 h 235"/>
                <a:gd name="T8" fmla="*/ 91 w 91"/>
                <a:gd name="T9" fmla="*/ 226 h 235"/>
              </a:gdLst>
              <a:ahLst/>
              <a:cxnLst>
                <a:cxn ang="0">
                  <a:pos x="T0" y="T1"/>
                </a:cxn>
                <a:cxn ang="0">
                  <a:pos x="T2" y="T3"/>
                </a:cxn>
                <a:cxn ang="0">
                  <a:pos x="T4" y="T5"/>
                </a:cxn>
                <a:cxn ang="0">
                  <a:pos x="T6" y="T7"/>
                </a:cxn>
                <a:cxn ang="0">
                  <a:pos x="T8" y="T9"/>
                </a:cxn>
              </a:cxnLst>
              <a:rect l="0" t="0" r="r" b="b"/>
              <a:pathLst>
                <a:path w="91" h="235">
                  <a:moveTo>
                    <a:pt x="91" y="226"/>
                  </a:moveTo>
                  <a:lnTo>
                    <a:pt x="63" y="235"/>
                  </a:lnTo>
                  <a:lnTo>
                    <a:pt x="0" y="7"/>
                  </a:lnTo>
                  <a:lnTo>
                    <a:pt x="29" y="0"/>
                  </a:lnTo>
                  <a:lnTo>
                    <a:pt x="91" y="22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9" name="íṥľíḍè"/>
            <p:cNvSpPr/>
            <p:nvPr/>
          </p:nvSpPr>
          <p:spPr bwMode="auto">
            <a:xfrm>
              <a:off x="4269" y="5496"/>
              <a:ext cx="76" cy="174"/>
            </a:xfrm>
            <a:custGeom>
              <a:avLst/>
              <a:gdLst>
                <a:gd name="T0" fmla="*/ 73 w 73"/>
                <a:gd name="T1" fmla="*/ 159 h 168"/>
                <a:gd name="T2" fmla="*/ 44 w 73"/>
                <a:gd name="T3" fmla="*/ 168 h 168"/>
                <a:gd name="T4" fmla="*/ 0 w 73"/>
                <a:gd name="T5" fmla="*/ 7 h 168"/>
                <a:gd name="T6" fmla="*/ 28 w 73"/>
                <a:gd name="T7" fmla="*/ 0 h 168"/>
                <a:gd name="T8" fmla="*/ 73 w 73"/>
                <a:gd name="T9" fmla="*/ 159 h 168"/>
              </a:gdLst>
              <a:ahLst/>
              <a:cxnLst>
                <a:cxn ang="0">
                  <a:pos x="T0" y="T1"/>
                </a:cxn>
                <a:cxn ang="0">
                  <a:pos x="T2" y="T3"/>
                </a:cxn>
                <a:cxn ang="0">
                  <a:pos x="T4" y="T5"/>
                </a:cxn>
                <a:cxn ang="0">
                  <a:pos x="T6" y="T7"/>
                </a:cxn>
                <a:cxn ang="0">
                  <a:pos x="T8" y="T9"/>
                </a:cxn>
              </a:cxnLst>
              <a:rect l="0" t="0" r="r" b="b"/>
              <a:pathLst>
                <a:path w="73" h="168">
                  <a:moveTo>
                    <a:pt x="73" y="159"/>
                  </a:moveTo>
                  <a:lnTo>
                    <a:pt x="44" y="168"/>
                  </a:lnTo>
                  <a:lnTo>
                    <a:pt x="0" y="7"/>
                  </a:lnTo>
                  <a:lnTo>
                    <a:pt x="28" y="0"/>
                  </a:lnTo>
                  <a:lnTo>
                    <a:pt x="73" y="159"/>
                  </a:lnTo>
                  <a:close/>
                </a:path>
              </a:pathLst>
            </a:custGeom>
            <a:solidFill>
              <a:srgbClr val="75CF3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0" name="ïş1íḓè"/>
            <p:cNvSpPr/>
            <p:nvPr/>
          </p:nvSpPr>
          <p:spPr bwMode="auto">
            <a:xfrm>
              <a:off x="4269" y="5496"/>
              <a:ext cx="76" cy="174"/>
            </a:xfrm>
            <a:custGeom>
              <a:avLst/>
              <a:gdLst>
                <a:gd name="T0" fmla="*/ 73 w 73"/>
                <a:gd name="T1" fmla="*/ 159 h 168"/>
                <a:gd name="T2" fmla="*/ 44 w 73"/>
                <a:gd name="T3" fmla="*/ 168 h 168"/>
                <a:gd name="T4" fmla="*/ 0 w 73"/>
                <a:gd name="T5" fmla="*/ 7 h 168"/>
                <a:gd name="T6" fmla="*/ 28 w 73"/>
                <a:gd name="T7" fmla="*/ 0 h 168"/>
                <a:gd name="T8" fmla="*/ 73 w 73"/>
                <a:gd name="T9" fmla="*/ 159 h 168"/>
              </a:gdLst>
              <a:ahLst/>
              <a:cxnLst>
                <a:cxn ang="0">
                  <a:pos x="T0" y="T1"/>
                </a:cxn>
                <a:cxn ang="0">
                  <a:pos x="T2" y="T3"/>
                </a:cxn>
                <a:cxn ang="0">
                  <a:pos x="T4" y="T5"/>
                </a:cxn>
                <a:cxn ang="0">
                  <a:pos x="T6" y="T7"/>
                </a:cxn>
                <a:cxn ang="0">
                  <a:pos x="T8" y="T9"/>
                </a:cxn>
              </a:cxnLst>
              <a:rect l="0" t="0" r="r" b="b"/>
              <a:pathLst>
                <a:path w="73" h="168">
                  <a:moveTo>
                    <a:pt x="73" y="159"/>
                  </a:moveTo>
                  <a:lnTo>
                    <a:pt x="44" y="168"/>
                  </a:lnTo>
                  <a:lnTo>
                    <a:pt x="0" y="7"/>
                  </a:lnTo>
                  <a:lnTo>
                    <a:pt x="28" y="0"/>
                  </a:lnTo>
                  <a:lnTo>
                    <a:pt x="73" y="15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1" name="íSľïḋé"/>
            <p:cNvSpPr/>
            <p:nvPr/>
          </p:nvSpPr>
          <p:spPr bwMode="auto">
            <a:xfrm>
              <a:off x="4317" y="5559"/>
              <a:ext cx="56" cy="101"/>
            </a:xfrm>
            <a:custGeom>
              <a:avLst/>
              <a:gdLst>
                <a:gd name="T0" fmla="*/ 54 w 54"/>
                <a:gd name="T1" fmla="*/ 91 h 98"/>
                <a:gd name="T2" fmla="*/ 26 w 54"/>
                <a:gd name="T3" fmla="*/ 98 h 98"/>
                <a:gd name="T4" fmla="*/ 0 w 54"/>
                <a:gd name="T5" fmla="*/ 7 h 98"/>
                <a:gd name="T6" fmla="*/ 28 w 54"/>
                <a:gd name="T7" fmla="*/ 0 h 98"/>
                <a:gd name="T8" fmla="*/ 54 w 54"/>
                <a:gd name="T9" fmla="*/ 91 h 98"/>
              </a:gdLst>
              <a:ahLst/>
              <a:cxnLst>
                <a:cxn ang="0">
                  <a:pos x="T0" y="T1"/>
                </a:cxn>
                <a:cxn ang="0">
                  <a:pos x="T2" y="T3"/>
                </a:cxn>
                <a:cxn ang="0">
                  <a:pos x="T4" y="T5"/>
                </a:cxn>
                <a:cxn ang="0">
                  <a:pos x="T6" y="T7"/>
                </a:cxn>
                <a:cxn ang="0">
                  <a:pos x="T8" y="T9"/>
                </a:cxn>
              </a:cxnLst>
              <a:rect l="0" t="0" r="r" b="b"/>
              <a:pathLst>
                <a:path w="54" h="98">
                  <a:moveTo>
                    <a:pt x="54" y="91"/>
                  </a:moveTo>
                  <a:lnTo>
                    <a:pt x="26" y="98"/>
                  </a:lnTo>
                  <a:lnTo>
                    <a:pt x="0" y="7"/>
                  </a:lnTo>
                  <a:lnTo>
                    <a:pt x="28" y="0"/>
                  </a:lnTo>
                  <a:lnTo>
                    <a:pt x="54" y="91"/>
                  </a:lnTo>
                  <a:close/>
                </a:path>
              </a:pathLst>
            </a:custGeom>
            <a:solidFill>
              <a:srgbClr val="F2274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2" name="íśḷîdé"/>
            <p:cNvSpPr/>
            <p:nvPr/>
          </p:nvSpPr>
          <p:spPr bwMode="auto">
            <a:xfrm>
              <a:off x="4317" y="5559"/>
              <a:ext cx="56" cy="101"/>
            </a:xfrm>
            <a:custGeom>
              <a:avLst/>
              <a:gdLst>
                <a:gd name="T0" fmla="*/ 54 w 54"/>
                <a:gd name="T1" fmla="*/ 91 h 98"/>
                <a:gd name="T2" fmla="*/ 26 w 54"/>
                <a:gd name="T3" fmla="*/ 98 h 98"/>
                <a:gd name="T4" fmla="*/ 0 w 54"/>
                <a:gd name="T5" fmla="*/ 7 h 98"/>
                <a:gd name="T6" fmla="*/ 28 w 54"/>
                <a:gd name="T7" fmla="*/ 0 h 98"/>
                <a:gd name="T8" fmla="*/ 54 w 54"/>
                <a:gd name="T9" fmla="*/ 91 h 98"/>
              </a:gdLst>
              <a:ahLst/>
              <a:cxnLst>
                <a:cxn ang="0">
                  <a:pos x="T0" y="T1"/>
                </a:cxn>
                <a:cxn ang="0">
                  <a:pos x="T2" y="T3"/>
                </a:cxn>
                <a:cxn ang="0">
                  <a:pos x="T4" y="T5"/>
                </a:cxn>
                <a:cxn ang="0">
                  <a:pos x="T6" y="T7"/>
                </a:cxn>
                <a:cxn ang="0">
                  <a:pos x="T8" y="T9"/>
                </a:cxn>
              </a:cxnLst>
              <a:rect l="0" t="0" r="r" b="b"/>
              <a:pathLst>
                <a:path w="54" h="98">
                  <a:moveTo>
                    <a:pt x="54" y="91"/>
                  </a:moveTo>
                  <a:lnTo>
                    <a:pt x="26" y="98"/>
                  </a:lnTo>
                  <a:lnTo>
                    <a:pt x="0" y="7"/>
                  </a:lnTo>
                  <a:lnTo>
                    <a:pt x="28" y="0"/>
                  </a:lnTo>
                  <a:lnTo>
                    <a:pt x="54" y="9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3" name="îŝļïdê"/>
            <p:cNvSpPr/>
            <p:nvPr/>
          </p:nvSpPr>
          <p:spPr bwMode="auto">
            <a:xfrm>
              <a:off x="2937" y="4892"/>
              <a:ext cx="113" cy="110"/>
            </a:xfrm>
            <a:custGeom>
              <a:avLst/>
              <a:gdLst>
                <a:gd name="T0" fmla="*/ 109 w 109"/>
                <a:gd name="T1" fmla="*/ 84 h 106"/>
                <a:gd name="T2" fmla="*/ 23 w 109"/>
                <a:gd name="T3" fmla="*/ 106 h 106"/>
                <a:gd name="T4" fmla="*/ 0 w 109"/>
                <a:gd name="T5" fmla="*/ 22 h 106"/>
                <a:gd name="T6" fmla="*/ 84 w 109"/>
                <a:gd name="T7" fmla="*/ 0 h 106"/>
                <a:gd name="T8" fmla="*/ 109 w 109"/>
                <a:gd name="T9" fmla="*/ 84 h 106"/>
              </a:gdLst>
              <a:ahLst/>
              <a:cxnLst>
                <a:cxn ang="0">
                  <a:pos x="T0" y="T1"/>
                </a:cxn>
                <a:cxn ang="0">
                  <a:pos x="T2" y="T3"/>
                </a:cxn>
                <a:cxn ang="0">
                  <a:pos x="T4" y="T5"/>
                </a:cxn>
                <a:cxn ang="0">
                  <a:pos x="T6" y="T7"/>
                </a:cxn>
                <a:cxn ang="0">
                  <a:pos x="T8" y="T9"/>
                </a:cxn>
              </a:cxnLst>
              <a:rect l="0" t="0" r="r" b="b"/>
              <a:pathLst>
                <a:path w="109" h="106">
                  <a:moveTo>
                    <a:pt x="109" y="84"/>
                  </a:moveTo>
                  <a:lnTo>
                    <a:pt x="23" y="106"/>
                  </a:lnTo>
                  <a:lnTo>
                    <a:pt x="0" y="22"/>
                  </a:lnTo>
                  <a:lnTo>
                    <a:pt x="84" y="0"/>
                  </a:lnTo>
                  <a:lnTo>
                    <a:pt x="109" y="84"/>
                  </a:lnTo>
                  <a:close/>
                </a:path>
              </a:pathLst>
            </a:custGeom>
            <a:solidFill>
              <a:srgbClr val="317A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4" name="ïṧľîdê"/>
            <p:cNvSpPr/>
            <p:nvPr/>
          </p:nvSpPr>
          <p:spPr bwMode="auto">
            <a:xfrm>
              <a:off x="2937" y="4892"/>
              <a:ext cx="113" cy="110"/>
            </a:xfrm>
            <a:custGeom>
              <a:avLst/>
              <a:gdLst>
                <a:gd name="T0" fmla="*/ 109 w 109"/>
                <a:gd name="T1" fmla="*/ 84 h 106"/>
                <a:gd name="T2" fmla="*/ 23 w 109"/>
                <a:gd name="T3" fmla="*/ 106 h 106"/>
                <a:gd name="T4" fmla="*/ 0 w 109"/>
                <a:gd name="T5" fmla="*/ 22 h 106"/>
                <a:gd name="T6" fmla="*/ 84 w 109"/>
                <a:gd name="T7" fmla="*/ 0 h 106"/>
                <a:gd name="T8" fmla="*/ 109 w 109"/>
                <a:gd name="T9" fmla="*/ 84 h 106"/>
              </a:gdLst>
              <a:ahLst/>
              <a:cxnLst>
                <a:cxn ang="0">
                  <a:pos x="T0" y="T1"/>
                </a:cxn>
                <a:cxn ang="0">
                  <a:pos x="T2" y="T3"/>
                </a:cxn>
                <a:cxn ang="0">
                  <a:pos x="T4" y="T5"/>
                </a:cxn>
                <a:cxn ang="0">
                  <a:pos x="T6" y="T7"/>
                </a:cxn>
                <a:cxn ang="0">
                  <a:pos x="T8" y="T9"/>
                </a:cxn>
              </a:cxnLst>
              <a:rect l="0" t="0" r="r" b="b"/>
              <a:pathLst>
                <a:path w="109" h="106">
                  <a:moveTo>
                    <a:pt x="109" y="84"/>
                  </a:moveTo>
                  <a:lnTo>
                    <a:pt x="23" y="106"/>
                  </a:lnTo>
                  <a:lnTo>
                    <a:pt x="0" y="22"/>
                  </a:lnTo>
                  <a:lnTo>
                    <a:pt x="84" y="0"/>
                  </a:lnTo>
                  <a:lnTo>
                    <a:pt x="109" y="8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5" name="î$lïḍé"/>
            <p:cNvSpPr/>
            <p:nvPr/>
          </p:nvSpPr>
          <p:spPr bwMode="auto">
            <a:xfrm>
              <a:off x="3110" y="4744"/>
              <a:ext cx="573" cy="187"/>
            </a:xfrm>
            <a:custGeom>
              <a:avLst/>
              <a:gdLst>
                <a:gd name="T0" fmla="*/ 554 w 554"/>
                <a:gd name="T1" fmla="*/ 32 h 181"/>
                <a:gd name="T2" fmla="*/ 9 w 554"/>
                <a:gd name="T3" fmla="*/ 181 h 181"/>
                <a:gd name="T4" fmla="*/ 0 w 554"/>
                <a:gd name="T5" fmla="*/ 148 h 181"/>
                <a:gd name="T6" fmla="*/ 544 w 554"/>
                <a:gd name="T7" fmla="*/ 0 h 181"/>
                <a:gd name="T8" fmla="*/ 554 w 554"/>
                <a:gd name="T9" fmla="*/ 32 h 181"/>
              </a:gdLst>
              <a:ahLst/>
              <a:cxnLst>
                <a:cxn ang="0">
                  <a:pos x="T0" y="T1"/>
                </a:cxn>
                <a:cxn ang="0">
                  <a:pos x="T2" y="T3"/>
                </a:cxn>
                <a:cxn ang="0">
                  <a:pos x="T4" y="T5"/>
                </a:cxn>
                <a:cxn ang="0">
                  <a:pos x="T6" y="T7"/>
                </a:cxn>
                <a:cxn ang="0">
                  <a:pos x="T8" y="T9"/>
                </a:cxn>
              </a:cxnLst>
              <a:rect l="0" t="0" r="r" b="b"/>
              <a:pathLst>
                <a:path w="554" h="181">
                  <a:moveTo>
                    <a:pt x="554" y="32"/>
                  </a:moveTo>
                  <a:lnTo>
                    <a:pt x="9" y="181"/>
                  </a:lnTo>
                  <a:lnTo>
                    <a:pt x="0" y="148"/>
                  </a:lnTo>
                  <a:lnTo>
                    <a:pt x="544" y="0"/>
                  </a:lnTo>
                  <a:lnTo>
                    <a:pt x="554" y="32"/>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6" name="işļîďe"/>
            <p:cNvSpPr/>
            <p:nvPr/>
          </p:nvSpPr>
          <p:spPr bwMode="auto">
            <a:xfrm>
              <a:off x="3110" y="4744"/>
              <a:ext cx="573" cy="187"/>
            </a:xfrm>
            <a:custGeom>
              <a:avLst/>
              <a:gdLst>
                <a:gd name="T0" fmla="*/ 554 w 554"/>
                <a:gd name="T1" fmla="*/ 32 h 181"/>
                <a:gd name="T2" fmla="*/ 9 w 554"/>
                <a:gd name="T3" fmla="*/ 181 h 181"/>
                <a:gd name="T4" fmla="*/ 0 w 554"/>
                <a:gd name="T5" fmla="*/ 148 h 181"/>
                <a:gd name="T6" fmla="*/ 544 w 554"/>
                <a:gd name="T7" fmla="*/ 0 h 181"/>
                <a:gd name="T8" fmla="*/ 554 w 554"/>
                <a:gd name="T9" fmla="*/ 32 h 181"/>
              </a:gdLst>
              <a:ahLst/>
              <a:cxnLst>
                <a:cxn ang="0">
                  <a:pos x="T0" y="T1"/>
                </a:cxn>
                <a:cxn ang="0">
                  <a:pos x="T2" y="T3"/>
                </a:cxn>
                <a:cxn ang="0">
                  <a:pos x="T4" y="T5"/>
                </a:cxn>
                <a:cxn ang="0">
                  <a:pos x="T6" y="T7"/>
                </a:cxn>
                <a:cxn ang="0">
                  <a:pos x="T8" y="T9"/>
                </a:cxn>
              </a:cxnLst>
              <a:rect l="0" t="0" r="r" b="b"/>
              <a:pathLst>
                <a:path w="554" h="181">
                  <a:moveTo>
                    <a:pt x="554" y="32"/>
                  </a:moveTo>
                  <a:lnTo>
                    <a:pt x="9" y="181"/>
                  </a:lnTo>
                  <a:lnTo>
                    <a:pt x="0" y="148"/>
                  </a:lnTo>
                  <a:lnTo>
                    <a:pt x="544" y="0"/>
                  </a:lnTo>
                  <a:lnTo>
                    <a:pt x="554" y="3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7" name="ï$liḋé"/>
            <p:cNvSpPr/>
            <p:nvPr/>
          </p:nvSpPr>
          <p:spPr bwMode="auto">
            <a:xfrm>
              <a:off x="2975" y="5033"/>
              <a:ext cx="113" cy="111"/>
            </a:xfrm>
            <a:custGeom>
              <a:avLst/>
              <a:gdLst>
                <a:gd name="T0" fmla="*/ 109 w 109"/>
                <a:gd name="T1" fmla="*/ 84 h 107"/>
                <a:gd name="T2" fmla="*/ 24 w 109"/>
                <a:gd name="T3" fmla="*/ 107 h 107"/>
                <a:gd name="T4" fmla="*/ 0 w 109"/>
                <a:gd name="T5" fmla="*/ 23 h 107"/>
                <a:gd name="T6" fmla="*/ 86 w 109"/>
                <a:gd name="T7" fmla="*/ 0 h 107"/>
                <a:gd name="T8" fmla="*/ 109 w 109"/>
                <a:gd name="T9" fmla="*/ 84 h 107"/>
              </a:gdLst>
              <a:ahLst/>
              <a:cxnLst>
                <a:cxn ang="0">
                  <a:pos x="T0" y="T1"/>
                </a:cxn>
                <a:cxn ang="0">
                  <a:pos x="T2" y="T3"/>
                </a:cxn>
                <a:cxn ang="0">
                  <a:pos x="T4" y="T5"/>
                </a:cxn>
                <a:cxn ang="0">
                  <a:pos x="T6" y="T7"/>
                </a:cxn>
                <a:cxn ang="0">
                  <a:pos x="T8" y="T9"/>
                </a:cxn>
              </a:cxnLst>
              <a:rect l="0" t="0" r="r" b="b"/>
              <a:pathLst>
                <a:path w="109" h="107">
                  <a:moveTo>
                    <a:pt x="109" y="84"/>
                  </a:moveTo>
                  <a:lnTo>
                    <a:pt x="24" y="107"/>
                  </a:lnTo>
                  <a:lnTo>
                    <a:pt x="0" y="23"/>
                  </a:lnTo>
                  <a:lnTo>
                    <a:pt x="86" y="0"/>
                  </a:lnTo>
                  <a:lnTo>
                    <a:pt x="109" y="84"/>
                  </a:lnTo>
                  <a:close/>
                </a:path>
              </a:pathLst>
            </a:custGeom>
            <a:solidFill>
              <a:srgbClr val="F2274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8" name="ïŝľïďé"/>
            <p:cNvSpPr/>
            <p:nvPr/>
          </p:nvSpPr>
          <p:spPr bwMode="auto">
            <a:xfrm>
              <a:off x="2975" y="5033"/>
              <a:ext cx="113" cy="111"/>
            </a:xfrm>
            <a:custGeom>
              <a:avLst/>
              <a:gdLst>
                <a:gd name="T0" fmla="*/ 109 w 109"/>
                <a:gd name="T1" fmla="*/ 84 h 107"/>
                <a:gd name="T2" fmla="*/ 24 w 109"/>
                <a:gd name="T3" fmla="*/ 107 h 107"/>
                <a:gd name="T4" fmla="*/ 0 w 109"/>
                <a:gd name="T5" fmla="*/ 23 h 107"/>
                <a:gd name="T6" fmla="*/ 86 w 109"/>
                <a:gd name="T7" fmla="*/ 0 h 107"/>
                <a:gd name="T8" fmla="*/ 109 w 109"/>
                <a:gd name="T9" fmla="*/ 84 h 107"/>
              </a:gdLst>
              <a:ahLst/>
              <a:cxnLst>
                <a:cxn ang="0">
                  <a:pos x="T0" y="T1"/>
                </a:cxn>
                <a:cxn ang="0">
                  <a:pos x="T2" y="T3"/>
                </a:cxn>
                <a:cxn ang="0">
                  <a:pos x="T4" y="T5"/>
                </a:cxn>
                <a:cxn ang="0">
                  <a:pos x="T6" y="T7"/>
                </a:cxn>
                <a:cxn ang="0">
                  <a:pos x="T8" y="T9"/>
                </a:cxn>
              </a:cxnLst>
              <a:rect l="0" t="0" r="r" b="b"/>
              <a:pathLst>
                <a:path w="109" h="107">
                  <a:moveTo>
                    <a:pt x="109" y="84"/>
                  </a:moveTo>
                  <a:lnTo>
                    <a:pt x="24" y="107"/>
                  </a:lnTo>
                  <a:lnTo>
                    <a:pt x="0" y="23"/>
                  </a:lnTo>
                  <a:lnTo>
                    <a:pt x="86" y="0"/>
                  </a:lnTo>
                  <a:lnTo>
                    <a:pt x="109" y="8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9" name="îšḻíḑê"/>
            <p:cNvSpPr/>
            <p:nvPr/>
          </p:nvSpPr>
          <p:spPr bwMode="auto">
            <a:xfrm>
              <a:off x="3148" y="4984"/>
              <a:ext cx="207" cy="87"/>
            </a:xfrm>
            <a:custGeom>
              <a:avLst/>
              <a:gdLst>
                <a:gd name="T0" fmla="*/ 200 w 200"/>
                <a:gd name="T1" fmla="*/ 33 h 84"/>
                <a:gd name="T2" fmla="*/ 9 w 200"/>
                <a:gd name="T3" fmla="*/ 84 h 84"/>
                <a:gd name="T4" fmla="*/ 0 w 200"/>
                <a:gd name="T5" fmla="*/ 53 h 84"/>
                <a:gd name="T6" fmla="*/ 191 w 200"/>
                <a:gd name="T7" fmla="*/ 0 h 84"/>
                <a:gd name="T8" fmla="*/ 200 w 200"/>
                <a:gd name="T9" fmla="*/ 33 h 84"/>
              </a:gdLst>
              <a:ahLst/>
              <a:cxnLst>
                <a:cxn ang="0">
                  <a:pos x="T0" y="T1"/>
                </a:cxn>
                <a:cxn ang="0">
                  <a:pos x="T2" y="T3"/>
                </a:cxn>
                <a:cxn ang="0">
                  <a:pos x="T4" y="T5"/>
                </a:cxn>
                <a:cxn ang="0">
                  <a:pos x="T6" y="T7"/>
                </a:cxn>
                <a:cxn ang="0">
                  <a:pos x="T8" y="T9"/>
                </a:cxn>
              </a:cxnLst>
              <a:rect l="0" t="0" r="r" b="b"/>
              <a:pathLst>
                <a:path w="200" h="84">
                  <a:moveTo>
                    <a:pt x="200" y="33"/>
                  </a:moveTo>
                  <a:lnTo>
                    <a:pt x="9" y="84"/>
                  </a:lnTo>
                  <a:lnTo>
                    <a:pt x="0" y="53"/>
                  </a:lnTo>
                  <a:lnTo>
                    <a:pt x="191" y="0"/>
                  </a:lnTo>
                  <a:lnTo>
                    <a:pt x="200" y="33"/>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0" name="ïŝḻîḋe"/>
            <p:cNvSpPr/>
            <p:nvPr/>
          </p:nvSpPr>
          <p:spPr bwMode="auto">
            <a:xfrm>
              <a:off x="3148" y="4984"/>
              <a:ext cx="207" cy="87"/>
            </a:xfrm>
            <a:custGeom>
              <a:avLst/>
              <a:gdLst>
                <a:gd name="T0" fmla="*/ 200 w 200"/>
                <a:gd name="T1" fmla="*/ 33 h 84"/>
                <a:gd name="T2" fmla="*/ 9 w 200"/>
                <a:gd name="T3" fmla="*/ 84 h 84"/>
                <a:gd name="T4" fmla="*/ 0 w 200"/>
                <a:gd name="T5" fmla="*/ 53 h 84"/>
                <a:gd name="T6" fmla="*/ 191 w 200"/>
                <a:gd name="T7" fmla="*/ 0 h 84"/>
                <a:gd name="T8" fmla="*/ 200 w 200"/>
                <a:gd name="T9" fmla="*/ 33 h 84"/>
              </a:gdLst>
              <a:ahLst/>
              <a:cxnLst>
                <a:cxn ang="0">
                  <a:pos x="T0" y="T1"/>
                </a:cxn>
                <a:cxn ang="0">
                  <a:pos x="T2" y="T3"/>
                </a:cxn>
                <a:cxn ang="0">
                  <a:pos x="T4" y="T5"/>
                </a:cxn>
                <a:cxn ang="0">
                  <a:pos x="T6" y="T7"/>
                </a:cxn>
                <a:cxn ang="0">
                  <a:pos x="T8" y="T9"/>
                </a:cxn>
              </a:cxnLst>
              <a:rect l="0" t="0" r="r" b="b"/>
              <a:pathLst>
                <a:path w="200" h="84">
                  <a:moveTo>
                    <a:pt x="200" y="33"/>
                  </a:moveTo>
                  <a:lnTo>
                    <a:pt x="9" y="84"/>
                  </a:lnTo>
                  <a:lnTo>
                    <a:pt x="0" y="53"/>
                  </a:lnTo>
                  <a:lnTo>
                    <a:pt x="191" y="0"/>
                  </a:lnTo>
                  <a:lnTo>
                    <a:pt x="200" y="3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1" name="íṡḻiḍe"/>
            <p:cNvSpPr/>
            <p:nvPr/>
          </p:nvSpPr>
          <p:spPr bwMode="auto">
            <a:xfrm>
              <a:off x="3016" y="5174"/>
              <a:ext cx="111" cy="111"/>
            </a:xfrm>
            <a:custGeom>
              <a:avLst/>
              <a:gdLst>
                <a:gd name="T0" fmla="*/ 107 w 107"/>
                <a:gd name="T1" fmla="*/ 84 h 107"/>
                <a:gd name="T2" fmla="*/ 23 w 107"/>
                <a:gd name="T3" fmla="*/ 107 h 107"/>
                <a:gd name="T4" fmla="*/ 0 w 107"/>
                <a:gd name="T5" fmla="*/ 23 h 107"/>
                <a:gd name="T6" fmla="*/ 84 w 107"/>
                <a:gd name="T7" fmla="*/ 0 h 107"/>
                <a:gd name="T8" fmla="*/ 107 w 107"/>
                <a:gd name="T9" fmla="*/ 84 h 107"/>
              </a:gdLst>
              <a:ahLst/>
              <a:cxnLst>
                <a:cxn ang="0">
                  <a:pos x="T0" y="T1"/>
                </a:cxn>
                <a:cxn ang="0">
                  <a:pos x="T2" y="T3"/>
                </a:cxn>
                <a:cxn ang="0">
                  <a:pos x="T4" y="T5"/>
                </a:cxn>
                <a:cxn ang="0">
                  <a:pos x="T6" y="T7"/>
                </a:cxn>
                <a:cxn ang="0">
                  <a:pos x="T8" y="T9"/>
                </a:cxn>
              </a:cxnLst>
              <a:rect l="0" t="0" r="r" b="b"/>
              <a:pathLst>
                <a:path w="107" h="107">
                  <a:moveTo>
                    <a:pt x="107" y="84"/>
                  </a:moveTo>
                  <a:lnTo>
                    <a:pt x="23" y="107"/>
                  </a:lnTo>
                  <a:lnTo>
                    <a:pt x="0" y="23"/>
                  </a:lnTo>
                  <a:lnTo>
                    <a:pt x="84" y="0"/>
                  </a:lnTo>
                  <a:lnTo>
                    <a:pt x="107" y="84"/>
                  </a:lnTo>
                  <a:close/>
                </a:path>
              </a:pathLst>
            </a:custGeom>
            <a:solidFill>
              <a:srgbClr val="FFD12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2" name="išḻîdê"/>
            <p:cNvSpPr/>
            <p:nvPr/>
          </p:nvSpPr>
          <p:spPr bwMode="auto">
            <a:xfrm>
              <a:off x="3016" y="5174"/>
              <a:ext cx="111" cy="111"/>
            </a:xfrm>
            <a:custGeom>
              <a:avLst/>
              <a:gdLst>
                <a:gd name="T0" fmla="*/ 107 w 107"/>
                <a:gd name="T1" fmla="*/ 84 h 107"/>
                <a:gd name="T2" fmla="*/ 23 w 107"/>
                <a:gd name="T3" fmla="*/ 107 h 107"/>
                <a:gd name="T4" fmla="*/ 0 w 107"/>
                <a:gd name="T5" fmla="*/ 23 h 107"/>
                <a:gd name="T6" fmla="*/ 84 w 107"/>
                <a:gd name="T7" fmla="*/ 0 h 107"/>
                <a:gd name="T8" fmla="*/ 107 w 107"/>
                <a:gd name="T9" fmla="*/ 84 h 107"/>
              </a:gdLst>
              <a:ahLst/>
              <a:cxnLst>
                <a:cxn ang="0">
                  <a:pos x="T0" y="T1"/>
                </a:cxn>
                <a:cxn ang="0">
                  <a:pos x="T2" y="T3"/>
                </a:cxn>
                <a:cxn ang="0">
                  <a:pos x="T4" y="T5"/>
                </a:cxn>
                <a:cxn ang="0">
                  <a:pos x="T6" y="T7"/>
                </a:cxn>
                <a:cxn ang="0">
                  <a:pos x="T8" y="T9"/>
                </a:cxn>
              </a:cxnLst>
              <a:rect l="0" t="0" r="r" b="b"/>
              <a:pathLst>
                <a:path w="107" h="107">
                  <a:moveTo>
                    <a:pt x="107" y="84"/>
                  </a:moveTo>
                  <a:lnTo>
                    <a:pt x="23" y="107"/>
                  </a:lnTo>
                  <a:lnTo>
                    <a:pt x="0" y="23"/>
                  </a:lnTo>
                  <a:lnTo>
                    <a:pt x="84" y="0"/>
                  </a:lnTo>
                  <a:lnTo>
                    <a:pt x="107" y="8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3" name="íŝľîḑè"/>
            <p:cNvSpPr/>
            <p:nvPr/>
          </p:nvSpPr>
          <p:spPr bwMode="auto">
            <a:xfrm>
              <a:off x="3186" y="5056"/>
              <a:ext cx="461" cy="156"/>
            </a:xfrm>
            <a:custGeom>
              <a:avLst/>
              <a:gdLst>
                <a:gd name="T0" fmla="*/ 445 w 445"/>
                <a:gd name="T1" fmla="*/ 33 h 151"/>
                <a:gd name="T2" fmla="*/ 10 w 445"/>
                <a:gd name="T3" fmla="*/ 151 h 151"/>
                <a:gd name="T4" fmla="*/ 0 w 445"/>
                <a:gd name="T5" fmla="*/ 120 h 151"/>
                <a:gd name="T6" fmla="*/ 437 w 445"/>
                <a:gd name="T7" fmla="*/ 0 h 151"/>
                <a:gd name="T8" fmla="*/ 445 w 445"/>
                <a:gd name="T9" fmla="*/ 33 h 151"/>
              </a:gdLst>
              <a:ahLst/>
              <a:cxnLst>
                <a:cxn ang="0">
                  <a:pos x="T0" y="T1"/>
                </a:cxn>
                <a:cxn ang="0">
                  <a:pos x="T2" y="T3"/>
                </a:cxn>
                <a:cxn ang="0">
                  <a:pos x="T4" y="T5"/>
                </a:cxn>
                <a:cxn ang="0">
                  <a:pos x="T6" y="T7"/>
                </a:cxn>
                <a:cxn ang="0">
                  <a:pos x="T8" y="T9"/>
                </a:cxn>
              </a:cxnLst>
              <a:rect l="0" t="0" r="r" b="b"/>
              <a:pathLst>
                <a:path w="445" h="151">
                  <a:moveTo>
                    <a:pt x="445" y="33"/>
                  </a:moveTo>
                  <a:lnTo>
                    <a:pt x="10" y="151"/>
                  </a:lnTo>
                  <a:lnTo>
                    <a:pt x="0" y="120"/>
                  </a:lnTo>
                  <a:lnTo>
                    <a:pt x="437" y="0"/>
                  </a:lnTo>
                  <a:lnTo>
                    <a:pt x="445" y="33"/>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4" name="íŝlîḋé"/>
            <p:cNvSpPr/>
            <p:nvPr/>
          </p:nvSpPr>
          <p:spPr bwMode="auto">
            <a:xfrm>
              <a:off x="3186" y="5056"/>
              <a:ext cx="461" cy="156"/>
            </a:xfrm>
            <a:custGeom>
              <a:avLst/>
              <a:gdLst>
                <a:gd name="T0" fmla="*/ 445 w 445"/>
                <a:gd name="T1" fmla="*/ 33 h 151"/>
                <a:gd name="T2" fmla="*/ 10 w 445"/>
                <a:gd name="T3" fmla="*/ 151 h 151"/>
                <a:gd name="T4" fmla="*/ 0 w 445"/>
                <a:gd name="T5" fmla="*/ 120 h 151"/>
                <a:gd name="T6" fmla="*/ 437 w 445"/>
                <a:gd name="T7" fmla="*/ 0 h 151"/>
                <a:gd name="T8" fmla="*/ 445 w 445"/>
                <a:gd name="T9" fmla="*/ 33 h 151"/>
              </a:gdLst>
              <a:ahLst/>
              <a:cxnLst>
                <a:cxn ang="0">
                  <a:pos x="T0" y="T1"/>
                </a:cxn>
                <a:cxn ang="0">
                  <a:pos x="T2" y="T3"/>
                </a:cxn>
                <a:cxn ang="0">
                  <a:pos x="T4" y="T5"/>
                </a:cxn>
                <a:cxn ang="0">
                  <a:pos x="T6" y="T7"/>
                </a:cxn>
                <a:cxn ang="0">
                  <a:pos x="T8" y="T9"/>
                </a:cxn>
              </a:cxnLst>
              <a:rect l="0" t="0" r="r" b="b"/>
              <a:pathLst>
                <a:path w="445" h="151">
                  <a:moveTo>
                    <a:pt x="445" y="33"/>
                  </a:moveTo>
                  <a:lnTo>
                    <a:pt x="10" y="151"/>
                  </a:lnTo>
                  <a:lnTo>
                    <a:pt x="0" y="120"/>
                  </a:lnTo>
                  <a:lnTo>
                    <a:pt x="437" y="0"/>
                  </a:lnTo>
                  <a:lnTo>
                    <a:pt x="445" y="3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5" name="ïşľîḓe"/>
            <p:cNvSpPr/>
            <p:nvPr/>
          </p:nvSpPr>
          <p:spPr bwMode="auto">
            <a:xfrm>
              <a:off x="3345" y="4635"/>
              <a:ext cx="197" cy="84"/>
            </a:xfrm>
            <a:custGeom>
              <a:avLst/>
              <a:gdLst>
                <a:gd name="T0" fmla="*/ 190 w 190"/>
                <a:gd name="T1" fmla="*/ 31 h 81"/>
                <a:gd name="T2" fmla="*/ 8 w 190"/>
                <a:gd name="T3" fmla="*/ 81 h 81"/>
                <a:gd name="T4" fmla="*/ 0 w 190"/>
                <a:gd name="T5" fmla="*/ 48 h 81"/>
                <a:gd name="T6" fmla="*/ 181 w 190"/>
                <a:gd name="T7" fmla="*/ 0 h 81"/>
                <a:gd name="T8" fmla="*/ 190 w 190"/>
                <a:gd name="T9" fmla="*/ 31 h 81"/>
              </a:gdLst>
              <a:ahLst/>
              <a:cxnLst>
                <a:cxn ang="0">
                  <a:pos x="T0" y="T1"/>
                </a:cxn>
                <a:cxn ang="0">
                  <a:pos x="T2" y="T3"/>
                </a:cxn>
                <a:cxn ang="0">
                  <a:pos x="T4" y="T5"/>
                </a:cxn>
                <a:cxn ang="0">
                  <a:pos x="T6" y="T7"/>
                </a:cxn>
                <a:cxn ang="0">
                  <a:pos x="T8" y="T9"/>
                </a:cxn>
              </a:cxnLst>
              <a:rect l="0" t="0" r="r" b="b"/>
              <a:pathLst>
                <a:path w="190" h="81">
                  <a:moveTo>
                    <a:pt x="190" y="31"/>
                  </a:moveTo>
                  <a:lnTo>
                    <a:pt x="8" y="81"/>
                  </a:lnTo>
                  <a:lnTo>
                    <a:pt x="0" y="48"/>
                  </a:lnTo>
                  <a:lnTo>
                    <a:pt x="181" y="0"/>
                  </a:lnTo>
                  <a:lnTo>
                    <a:pt x="190" y="31"/>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6" name="iśḻíḓê"/>
            <p:cNvSpPr/>
            <p:nvPr/>
          </p:nvSpPr>
          <p:spPr bwMode="auto">
            <a:xfrm>
              <a:off x="3345" y="4635"/>
              <a:ext cx="197" cy="84"/>
            </a:xfrm>
            <a:custGeom>
              <a:avLst/>
              <a:gdLst>
                <a:gd name="T0" fmla="*/ 190 w 190"/>
                <a:gd name="T1" fmla="*/ 31 h 81"/>
                <a:gd name="T2" fmla="*/ 8 w 190"/>
                <a:gd name="T3" fmla="*/ 81 h 81"/>
                <a:gd name="T4" fmla="*/ 0 w 190"/>
                <a:gd name="T5" fmla="*/ 48 h 81"/>
                <a:gd name="T6" fmla="*/ 181 w 190"/>
                <a:gd name="T7" fmla="*/ 0 h 81"/>
                <a:gd name="T8" fmla="*/ 190 w 190"/>
                <a:gd name="T9" fmla="*/ 31 h 81"/>
              </a:gdLst>
              <a:ahLst/>
              <a:cxnLst>
                <a:cxn ang="0">
                  <a:pos x="T0" y="T1"/>
                </a:cxn>
                <a:cxn ang="0">
                  <a:pos x="T2" y="T3"/>
                </a:cxn>
                <a:cxn ang="0">
                  <a:pos x="T4" y="T5"/>
                </a:cxn>
                <a:cxn ang="0">
                  <a:pos x="T6" y="T7"/>
                </a:cxn>
                <a:cxn ang="0">
                  <a:pos x="T8" y="T9"/>
                </a:cxn>
              </a:cxnLst>
              <a:rect l="0" t="0" r="r" b="b"/>
              <a:pathLst>
                <a:path w="190" h="81">
                  <a:moveTo>
                    <a:pt x="190" y="31"/>
                  </a:moveTo>
                  <a:lnTo>
                    <a:pt x="8" y="81"/>
                  </a:lnTo>
                  <a:lnTo>
                    <a:pt x="0" y="48"/>
                  </a:lnTo>
                  <a:lnTo>
                    <a:pt x="181" y="0"/>
                  </a:lnTo>
                  <a:lnTo>
                    <a:pt x="190" y="3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7" name="ïšliḓe"/>
            <p:cNvSpPr/>
            <p:nvPr/>
          </p:nvSpPr>
          <p:spPr bwMode="auto">
            <a:xfrm>
              <a:off x="3110" y="4083"/>
              <a:ext cx="828" cy="523"/>
            </a:xfrm>
            <a:custGeom>
              <a:avLst/>
              <a:gdLst>
                <a:gd name="T0" fmla="*/ 0 w 800"/>
                <a:gd name="T1" fmla="*/ 491 h 505"/>
                <a:gd name="T2" fmla="*/ 128 w 800"/>
                <a:gd name="T3" fmla="*/ 332 h 505"/>
                <a:gd name="T4" fmla="*/ 311 w 800"/>
                <a:gd name="T5" fmla="*/ 406 h 505"/>
                <a:gd name="T6" fmla="*/ 542 w 800"/>
                <a:gd name="T7" fmla="*/ 0 h 505"/>
                <a:gd name="T8" fmla="*/ 800 w 800"/>
                <a:gd name="T9" fmla="*/ 243 h 505"/>
                <a:gd name="T10" fmla="*/ 13 w 800"/>
                <a:gd name="T11" fmla="*/ 505 h 505"/>
                <a:gd name="T12" fmla="*/ 0 w 800"/>
                <a:gd name="T13" fmla="*/ 491 h 505"/>
              </a:gdLst>
              <a:ahLst/>
              <a:cxnLst>
                <a:cxn ang="0">
                  <a:pos x="T0" y="T1"/>
                </a:cxn>
                <a:cxn ang="0">
                  <a:pos x="T2" y="T3"/>
                </a:cxn>
                <a:cxn ang="0">
                  <a:pos x="T4" y="T5"/>
                </a:cxn>
                <a:cxn ang="0">
                  <a:pos x="T6" y="T7"/>
                </a:cxn>
                <a:cxn ang="0">
                  <a:pos x="T8" y="T9"/>
                </a:cxn>
                <a:cxn ang="0">
                  <a:pos x="T10" y="T11"/>
                </a:cxn>
                <a:cxn ang="0">
                  <a:pos x="T12" y="T13"/>
                </a:cxn>
              </a:cxnLst>
              <a:rect l="0" t="0" r="r" b="b"/>
              <a:pathLst>
                <a:path w="800" h="505">
                  <a:moveTo>
                    <a:pt x="0" y="491"/>
                  </a:moveTo>
                  <a:lnTo>
                    <a:pt x="128" y="332"/>
                  </a:lnTo>
                  <a:lnTo>
                    <a:pt x="311" y="406"/>
                  </a:lnTo>
                  <a:lnTo>
                    <a:pt x="542" y="0"/>
                  </a:lnTo>
                  <a:lnTo>
                    <a:pt x="800" y="243"/>
                  </a:lnTo>
                  <a:lnTo>
                    <a:pt x="13" y="505"/>
                  </a:lnTo>
                  <a:lnTo>
                    <a:pt x="0" y="491"/>
                  </a:lnTo>
                  <a:close/>
                </a:path>
              </a:pathLst>
            </a:custGeom>
            <a:solidFill>
              <a:srgbClr val="F2274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8" name="îsḷïḓê"/>
            <p:cNvSpPr/>
            <p:nvPr/>
          </p:nvSpPr>
          <p:spPr bwMode="auto">
            <a:xfrm>
              <a:off x="3110" y="4083"/>
              <a:ext cx="828" cy="523"/>
            </a:xfrm>
            <a:custGeom>
              <a:avLst/>
              <a:gdLst>
                <a:gd name="T0" fmla="*/ 0 w 800"/>
                <a:gd name="T1" fmla="*/ 491 h 505"/>
                <a:gd name="T2" fmla="*/ 128 w 800"/>
                <a:gd name="T3" fmla="*/ 332 h 505"/>
                <a:gd name="T4" fmla="*/ 311 w 800"/>
                <a:gd name="T5" fmla="*/ 406 h 505"/>
                <a:gd name="T6" fmla="*/ 542 w 800"/>
                <a:gd name="T7" fmla="*/ 0 h 505"/>
                <a:gd name="T8" fmla="*/ 800 w 800"/>
                <a:gd name="T9" fmla="*/ 243 h 505"/>
                <a:gd name="T10" fmla="*/ 13 w 800"/>
                <a:gd name="T11" fmla="*/ 505 h 505"/>
                <a:gd name="T12" fmla="*/ 0 w 800"/>
                <a:gd name="T13" fmla="*/ 491 h 505"/>
              </a:gdLst>
              <a:ahLst/>
              <a:cxnLst>
                <a:cxn ang="0">
                  <a:pos x="T0" y="T1"/>
                </a:cxn>
                <a:cxn ang="0">
                  <a:pos x="T2" y="T3"/>
                </a:cxn>
                <a:cxn ang="0">
                  <a:pos x="T4" y="T5"/>
                </a:cxn>
                <a:cxn ang="0">
                  <a:pos x="T6" y="T7"/>
                </a:cxn>
                <a:cxn ang="0">
                  <a:pos x="T8" y="T9"/>
                </a:cxn>
                <a:cxn ang="0">
                  <a:pos x="T10" y="T11"/>
                </a:cxn>
                <a:cxn ang="0">
                  <a:pos x="T12" y="T13"/>
                </a:cxn>
              </a:cxnLst>
              <a:rect l="0" t="0" r="r" b="b"/>
              <a:pathLst>
                <a:path w="800" h="505">
                  <a:moveTo>
                    <a:pt x="0" y="491"/>
                  </a:moveTo>
                  <a:lnTo>
                    <a:pt x="128" y="332"/>
                  </a:lnTo>
                  <a:lnTo>
                    <a:pt x="311" y="406"/>
                  </a:lnTo>
                  <a:lnTo>
                    <a:pt x="542" y="0"/>
                  </a:lnTo>
                  <a:lnTo>
                    <a:pt x="800" y="243"/>
                  </a:lnTo>
                  <a:lnTo>
                    <a:pt x="13" y="505"/>
                  </a:lnTo>
                  <a:lnTo>
                    <a:pt x="0" y="49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9" name="ís1îdé"/>
            <p:cNvSpPr/>
            <p:nvPr/>
          </p:nvSpPr>
          <p:spPr bwMode="auto">
            <a:xfrm>
              <a:off x="2892" y="4142"/>
              <a:ext cx="1127" cy="557"/>
            </a:xfrm>
            <a:custGeom>
              <a:avLst/>
              <a:gdLst>
                <a:gd name="T0" fmla="*/ 1076 w 1089"/>
                <a:gd name="T1" fmla="*/ 111 h 538"/>
                <a:gd name="T2" fmla="*/ 959 w 1089"/>
                <a:gd name="T3" fmla="*/ 0 h 538"/>
                <a:gd name="T4" fmla="*/ 678 w 1089"/>
                <a:gd name="T5" fmla="*/ 192 h 538"/>
                <a:gd name="T6" fmla="*/ 467 w 1089"/>
                <a:gd name="T7" fmla="*/ 146 h 538"/>
                <a:gd name="T8" fmla="*/ 336 w 1089"/>
                <a:gd name="T9" fmla="*/ 410 h 538"/>
                <a:gd name="T10" fmla="*/ 70 w 1089"/>
                <a:gd name="T11" fmla="*/ 377 h 538"/>
                <a:gd name="T12" fmla="*/ 0 w 1089"/>
                <a:gd name="T13" fmla="*/ 538 h 538"/>
                <a:gd name="T14" fmla="*/ 1089 w 1089"/>
                <a:gd name="T15" fmla="*/ 232 h 538"/>
                <a:gd name="T16" fmla="*/ 1076 w 1089"/>
                <a:gd name="T17" fmla="*/ 111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9" h="538">
                  <a:moveTo>
                    <a:pt x="1076" y="111"/>
                  </a:moveTo>
                  <a:lnTo>
                    <a:pt x="959" y="0"/>
                  </a:lnTo>
                  <a:lnTo>
                    <a:pt x="678" y="192"/>
                  </a:lnTo>
                  <a:lnTo>
                    <a:pt x="467" y="146"/>
                  </a:lnTo>
                  <a:lnTo>
                    <a:pt x="336" y="410"/>
                  </a:lnTo>
                  <a:lnTo>
                    <a:pt x="70" y="377"/>
                  </a:lnTo>
                  <a:lnTo>
                    <a:pt x="0" y="538"/>
                  </a:lnTo>
                  <a:lnTo>
                    <a:pt x="1089" y="232"/>
                  </a:lnTo>
                  <a:lnTo>
                    <a:pt x="1076" y="111"/>
                  </a:lnTo>
                  <a:close/>
                </a:path>
              </a:pathLst>
            </a:custGeom>
            <a:solidFill>
              <a:srgbClr val="FFD12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0" name="ïŝ1íḋè"/>
            <p:cNvSpPr/>
            <p:nvPr/>
          </p:nvSpPr>
          <p:spPr bwMode="auto">
            <a:xfrm>
              <a:off x="2892" y="4142"/>
              <a:ext cx="1127" cy="557"/>
            </a:xfrm>
            <a:custGeom>
              <a:avLst/>
              <a:gdLst>
                <a:gd name="T0" fmla="*/ 1076 w 1089"/>
                <a:gd name="T1" fmla="*/ 111 h 538"/>
                <a:gd name="T2" fmla="*/ 959 w 1089"/>
                <a:gd name="T3" fmla="*/ 0 h 538"/>
                <a:gd name="T4" fmla="*/ 678 w 1089"/>
                <a:gd name="T5" fmla="*/ 192 h 538"/>
                <a:gd name="T6" fmla="*/ 467 w 1089"/>
                <a:gd name="T7" fmla="*/ 146 h 538"/>
                <a:gd name="T8" fmla="*/ 336 w 1089"/>
                <a:gd name="T9" fmla="*/ 410 h 538"/>
                <a:gd name="T10" fmla="*/ 70 w 1089"/>
                <a:gd name="T11" fmla="*/ 377 h 538"/>
                <a:gd name="T12" fmla="*/ 0 w 1089"/>
                <a:gd name="T13" fmla="*/ 538 h 538"/>
                <a:gd name="T14" fmla="*/ 1089 w 1089"/>
                <a:gd name="T15" fmla="*/ 232 h 538"/>
                <a:gd name="T16" fmla="*/ 1076 w 1089"/>
                <a:gd name="T17" fmla="*/ 111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9" h="538">
                  <a:moveTo>
                    <a:pt x="1076" y="111"/>
                  </a:moveTo>
                  <a:lnTo>
                    <a:pt x="959" y="0"/>
                  </a:lnTo>
                  <a:lnTo>
                    <a:pt x="678" y="192"/>
                  </a:lnTo>
                  <a:lnTo>
                    <a:pt x="467" y="146"/>
                  </a:lnTo>
                  <a:lnTo>
                    <a:pt x="336" y="410"/>
                  </a:lnTo>
                  <a:lnTo>
                    <a:pt x="70" y="377"/>
                  </a:lnTo>
                  <a:lnTo>
                    <a:pt x="0" y="538"/>
                  </a:lnTo>
                  <a:lnTo>
                    <a:pt x="1089" y="232"/>
                  </a:lnTo>
                  <a:lnTo>
                    <a:pt x="1076" y="1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1" name="ïś1ïḑê"/>
            <p:cNvSpPr/>
            <p:nvPr/>
          </p:nvSpPr>
          <p:spPr bwMode="auto">
            <a:xfrm>
              <a:off x="2763" y="4157"/>
              <a:ext cx="1316" cy="621"/>
            </a:xfrm>
            <a:custGeom>
              <a:avLst/>
              <a:gdLst>
                <a:gd name="T0" fmla="*/ 0 w 1272"/>
                <a:gd name="T1" fmla="*/ 600 h 600"/>
                <a:gd name="T2" fmla="*/ 105 w 1272"/>
                <a:gd name="T3" fmla="*/ 415 h 600"/>
                <a:gd name="T4" fmla="*/ 212 w 1272"/>
                <a:gd name="T5" fmla="*/ 462 h 600"/>
                <a:gd name="T6" fmla="*/ 315 w 1272"/>
                <a:gd name="T7" fmla="*/ 309 h 600"/>
                <a:gd name="T8" fmla="*/ 475 w 1272"/>
                <a:gd name="T9" fmla="*/ 371 h 600"/>
                <a:gd name="T10" fmla="*/ 714 w 1272"/>
                <a:gd name="T11" fmla="*/ 104 h 600"/>
                <a:gd name="T12" fmla="*/ 931 w 1272"/>
                <a:gd name="T13" fmla="*/ 156 h 600"/>
                <a:gd name="T14" fmla="*/ 1202 w 1272"/>
                <a:gd name="T15" fmla="*/ 0 h 600"/>
                <a:gd name="T16" fmla="*/ 1272 w 1272"/>
                <a:gd name="T17" fmla="*/ 252 h 600"/>
                <a:gd name="T18" fmla="*/ 0 w 1272"/>
                <a:gd name="T19" fmla="*/ 60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72" h="600">
                  <a:moveTo>
                    <a:pt x="0" y="600"/>
                  </a:moveTo>
                  <a:lnTo>
                    <a:pt x="105" y="415"/>
                  </a:lnTo>
                  <a:lnTo>
                    <a:pt x="212" y="462"/>
                  </a:lnTo>
                  <a:lnTo>
                    <a:pt x="315" y="309"/>
                  </a:lnTo>
                  <a:lnTo>
                    <a:pt x="475" y="371"/>
                  </a:lnTo>
                  <a:lnTo>
                    <a:pt x="714" y="104"/>
                  </a:lnTo>
                  <a:lnTo>
                    <a:pt x="931" y="156"/>
                  </a:lnTo>
                  <a:lnTo>
                    <a:pt x="1202" y="0"/>
                  </a:lnTo>
                  <a:lnTo>
                    <a:pt x="1272" y="252"/>
                  </a:lnTo>
                  <a:lnTo>
                    <a:pt x="0" y="600"/>
                  </a:lnTo>
                  <a:close/>
                </a:path>
              </a:pathLst>
            </a:custGeom>
            <a:solidFill>
              <a:srgbClr val="317A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2" name="i$1îďé"/>
            <p:cNvSpPr/>
            <p:nvPr/>
          </p:nvSpPr>
          <p:spPr bwMode="auto">
            <a:xfrm>
              <a:off x="2763" y="4157"/>
              <a:ext cx="1316" cy="621"/>
            </a:xfrm>
            <a:custGeom>
              <a:avLst/>
              <a:gdLst>
                <a:gd name="T0" fmla="*/ 0 w 1272"/>
                <a:gd name="T1" fmla="*/ 600 h 600"/>
                <a:gd name="T2" fmla="*/ 105 w 1272"/>
                <a:gd name="T3" fmla="*/ 415 h 600"/>
                <a:gd name="T4" fmla="*/ 212 w 1272"/>
                <a:gd name="T5" fmla="*/ 462 h 600"/>
                <a:gd name="T6" fmla="*/ 315 w 1272"/>
                <a:gd name="T7" fmla="*/ 309 h 600"/>
                <a:gd name="T8" fmla="*/ 475 w 1272"/>
                <a:gd name="T9" fmla="*/ 371 h 600"/>
                <a:gd name="T10" fmla="*/ 714 w 1272"/>
                <a:gd name="T11" fmla="*/ 104 h 600"/>
                <a:gd name="T12" fmla="*/ 931 w 1272"/>
                <a:gd name="T13" fmla="*/ 156 h 600"/>
                <a:gd name="T14" fmla="*/ 1202 w 1272"/>
                <a:gd name="T15" fmla="*/ 0 h 600"/>
                <a:gd name="T16" fmla="*/ 1272 w 1272"/>
                <a:gd name="T17" fmla="*/ 252 h 600"/>
                <a:gd name="T18" fmla="*/ 0 w 1272"/>
                <a:gd name="T19" fmla="*/ 60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72" h="600">
                  <a:moveTo>
                    <a:pt x="0" y="600"/>
                  </a:moveTo>
                  <a:lnTo>
                    <a:pt x="105" y="415"/>
                  </a:lnTo>
                  <a:lnTo>
                    <a:pt x="212" y="462"/>
                  </a:lnTo>
                  <a:lnTo>
                    <a:pt x="315" y="309"/>
                  </a:lnTo>
                  <a:lnTo>
                    <a:pt x="475" y="371"/>
                  </a:lnTo>
                  <a:lnTo>
                    <a:pt x="714" y="104"/>
                  </a:lnTo>
                  <a:lnTo>
                    <a:pt x="931" y="156"/>
                  </a:lnTo>
                  <a:lnTo>
                    <a:pt x="1202" y="0"/>
                  </a:lnTo>
                  <a:lnTo>
                    <a:pt x="1272" y="252"/>
                  </a:lnTo>
                  <a:lnTo>
                    <a:pt x="0" y="6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3" name="iśḻiďe"/>
            <p:cNvSpPr/>
            <p:nvPr/>
          </p:nvSpPr>
          <p:spPr bwMode="auto">
            <a:xfrm>
              <a:off x="4767" y="5710"/>
              <a:ext cx="111" cy="111"/>
            </a:xfrm>
            <a:custGeom>
              <a:avLst/>
              <a:gdLst>
                <a:gd name="T0" fmla="*/ 107 w 107"/>
                <a:gd name="T1" fmla="*/ 84 h 107"/>
                <a:gd name="T2" fmla="*/ 22 w 107"/>
                <a:gd name="T3" fmla="*/ 107 h 107"/>
                <a:gd name="T4" fmla="*/ 0 w 107"/>
                <a:gd name="T5" fmla="*/ 23 h 107"/>
                <a:gd name="T6" fmla="*/ 84 w 107"/>
                <a:gd name="T7" fmla="*/ 0 h 107"/>
                <a:gd name="T8" fmla="*/ 107 w 107"/>
                <a:gd name="T9" fmla="*/ 84 h 107"/>
              </a:gdLst>
              <a:ahLst/>
              <a:cxnLst>
                <a:cxn ang="0">
                  <a:pos x="T0" y="T1"/>
                </a:cxn>
                <a:cxn ang="0">
                  <a:pos x="T2" y="T3"/>
                </a:cxn>
                <a:cxn ang="0">
                  <a:pos x="T4" y="T5"/>
                </a:cxn>
                <a:cxn ang="0">
                  <a:pos x="T6" y="T7"/>
                </a:cxn>
                <a:cxn ang="0">
                  <a:pos x="T8" y="T9"/>
                </a:cxn>
              </a:cxnLst>
              <a:rect l="0" t="0" r="r" b="b"/>
              <a:pathLst>
                <a:path w="107" h="107">
                  <a:moveTo>
                    <a:pt x="107" y="84"/>
                  </a:moveTo>
                  <a:lnTo>
                    <a:pt x="22" y="107"/>
                  </a:lnTo>
                  <a:lnTo>
                    <a:pt x="0" y="23"/>
                  </a:lnTo>
                  <a:lnTo>
                    <a:pt x="84" y="0"/>
                  </a:lnTo>
                  <a:lnTo>
                    <a:pt x="107" y="84"/>
                  </a:lnTo>
                  <a:close/>
                </a:path>
              </a:pathLst>
            </a:custGeom>
            <a:solidFill>
              <a:srgbClr val="6B2D6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4" name="îš1îḋé"/>
            <p:cNvSpPr/>
            <p:nvPr/>
          </p:nvSpPr>
          <p:spPr bwMode="auto">
            <a:xfrm>
              <a:off x="4767" y="5710"/>
              <a:ext cx="111" cy="111"/>
            </a:xfrm>
            <a:custGeom>
              <a:avLst/>
              <a:gdLst>
                <a:gd name="T0" fmla="*/ 107 w 107"/>
                <a:gd name="T1" fmla="*/ 84 h 107"/>
                <a:gd name="T2" fmla="*/ 22 w 107"/>
                <a:gd name="T3" fmla="*/ 107 h 107"/>
                <a:gd name="T4" fmla="*/ 0 w 107"/>
                <a:gd name="T5" fmla="*/ 23 h 107"/>
                <a:gd name="T6" fmla="*/ 84 w 107"/>
                <a:gd name="T7" fmla="*/ 0 h 107"/>
                <a:gd name="T8" fmla="*/ 107 w 107"/>
                <a:gd name="T9" fmla="*/ 84 h 107"/>
              </a:gdLst>
              <a:ahLst/>
              <a:cxnLst>
                <a:cxn ang="0">
                  <a:pos x="T0" y="T1"/>
                </a:cxn>
                <a:cxn ang="0">
                  <a:pos x="T2" y="T3"/>
                </a:cxn>
                <a:cxn ang="0">
                  <a:pos x="T4" y="T5"/>
                </a:cxn>
                <a:cxn ang="0">
                  <a:pos x="T6" y="T7"/>
                </a:cxn>
                <a:cxn ang="0">
                  <a:pos x="T8" y="T9"/>
                </a:cxn>
              </a:cxnLst>
              <a:rect l="0" t="0" r="r" b="b"/>
              <a:pathLst>
                <a:path w="107" h="107">
                  <a:moveTo>
                    <a:pt x="107" y="84"/>
                  </a:moveTo>
                  <a:lnTo>
                    <a:pt x="22" y="107"/>
                  </a:lnTo>
                  <a:lnTo>
                    <a:pt x="0" y="23"/>
                  </a:lnTo>
                  <a:lnTo>
                    <a:pt x="84" y="0"/>
                  </a:lnTo>
                  <a:lnTo>
                    <a:pt x="107" y="8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5" name="ïṩlíḍê"/>
            <p:cNvSpPr/>
            <p:nvPr/>
          </p:nvSpPr>
          <p:spPr bwMode="auto">
            <a:xfrm>
              <a:off x="4937" y="5561"/>
              <a:ext cx="572" cy="187"/>
            </a:xfrm>
            <a:custGeom>
              <a:avLst/>
              <a:gdLst>
                <a:gd name="T0" fmla="*/ 553 w 553"/>
                <a:gd name="T1" fmla="*/ 33 h 181"/>
                <a:gd name="T2" fmla="*/ 10 w 553"/>
                <a:gd name="T3" fmla="*/ 181 h 181"/>
                <a:gd name="T4" fmla="*/ 0 w 553"/>
                <a:gd name="T5" fmla="*/ 148 h 181"/>
                <a:gd name="T6" fmla="*/ 545 w 553"/>
                <a:gd name="T7" fmla="*/ 0 h 181"/>
                <a:gd name="T8" fmla="*/ 553 w 553"/>
                <a:gd name="T9" fmla="*/ 33 h 181"/>
              </a:gdLst>
              <a:ahLst/>
              <a:cxnLst>
                <a:cxn ang="0">
                  <a:pos x="T0" y="T1"/>
                </a:cxn>
                <a:cxn ang="0">
                  <a:pos x="T2" y="T3"/>
                </a:cxn>
                <a:cxn ang="0">
                  <a:pos x="T4" y="T5"/>
                </a:cxn>
                <a:cxn ang="0">
                  <a:pos x="T6" y="T7"/>
                </a:cxn>
                <a:cxn ang="0">
                  <a:pos x="T8" y="T9"/>
                </a:cxn>
              </a:cxnLst>
              <a:rect l="0" t="0" r="r" b="b"/>
              <a:pathLst>
                <a:path w="553" h="181">
                  <a:moveTo>
                    <a:pt x="553" y="33"/>
                  </a:moveTo>
                  <a:lnTo>
                    <a:pt x="10" y="181"/>
                  </a:lnTo>
                  <a:lnTo>
                    <a:pt x="0" y="148"/>
                  </a:lnTo>
                  <a:lnTo>
                    <a:pt x="545" y="0"/>
                  </a:lnTo>
                  <a:lnTo>
                    <a:pt x="553" y="33"/>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6" name="ïṩļïḍè"/>
            <p:cNvSpPr/>
            <p:nvPr/>
          </p:nvSpPr>
          <p:spPr bwMode="auto">
            <a:xfrm>
              <a:off x="4937" y="5561"/>
              <a:ext cx="572" cy="187"/>
            </a:xfrm>
            <a:custGeom>
              <a:avLst/>
              <a:gdLst>
                <a:gd name="T0" fmla="*/ 553 w 553"/>
                <a:gd name="T1" fmla="*/ 33 h 181"/>
                <a:gd name="T2" fmla="*/ 10 w 553"/>
                <a:gd name="T3" fmla="*/ 181 h 181"/>
                <a:gd name="T4" fmla="*/ 0 w 553"/>
                <a:gd name="T5" fmla="*/ 148 h 181"/>
                <a:gd name="T6" fmla="*/ 545 w 553"/>
                <a:gd name="T7" fmla="*/ 0 h 181"/>
                <a:gd name="T8" fmla="*/ 553 w 553"/>
                <a:gd name="T9" fmla="*/ 33 h 181"/>
              </a:gdLst>
              <a:ahLst/>
              <a:cxnLst>
                <a:cxn ang="0">
                  <a:pos x="T0" y="T1"/>
                </a:cxn>
                <a:cxn ang="0">
                  <a:pos x="T2" y="T3"/>
                </a:cxn>
                <a:cxn ang="0">
                  <a:pos x="T4" y="T5"/>
                </a:cxn>
                <a:cxn ang="0">
                  <a:pos x="T6" y="T7"/>
                </a:cxn>
                <a:cxn ang="0">
                  <a:pos x="T8" y="T9"/>
                </a:cxn>
              </a:cxnLst>
              <a:rect l="0" t="0" r="r" b="b"/>
              <a:pathLst>
                <a:path w="553" h="181">
                  <a:moveTo>
                    <a:pt x="553" y="33"/>
                  </a:moveTo>
                  <a:lnTo>
                    <a:pt x="10" y="181"/>
                  </a:lnTo>
                  <a:lnTo>
                    <a:pt x="0" y="148"/>
                  </a:lnTo>
                  <a:lnTo>
                    <a:pt x="545" y="0"/>
                  </a:lnTo>
                  <a:lnTo>
                    <a:pt x="553" y="3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7" name="ïşļiďé"/>
            <p:cNvSpPr/>
            <p:nvPr/>
          </p:nvSpPr>
          <p:spPr bwMode="auto">
            <a:xfrm>
              <a:off x="4805" y="5849"/>
              <a:ext cx="111" cy="113"/>
            </a:xfrm>
            <a:custGeom>
              <a:avLst/>
              <a:gdLst>
                <a:gd name="T0" fmla="*/ 107 w 107"/>
                <a:gd name="T1" fmla="*/ 86 h 109"/>
                <a:gd name="T2" fmla="*/ 22 w 107"/>
                <a:gd name="T3" fmla="*/ 109 h 109"/>
                <a:gd name="T4" fmla="*/ 0 w 107"/>
                <a:gd name="T5" fmla="*/ 25 h 109"/>
                <a:gd name="T6" fmla="*/ 84 w 107"/>
                <a:gd name="T7" fmla="*/ 0 h 109"/>
                <a:gd name="T8" fmla="*/ 107 w 107"/>
                <a:gd name="T9" fmla="*/ 86 h 109"/>
              </a:gdLst>
              <a:ahLst/>
              <a:cxnLst>
                <a:cxn ang="0">
                  <a:pos x="T0" y="T1"/>
                </a:cxn>
                <a:cxn ang="0">
                  <a:pos x="T2" y="T3"/>
                </a:cxn>
                <a:cxn ang="0">
                  <a:pos x="T4" y="T5"/>
                </a:cxn>
                <a:cxn ang="0">
                  <a:pos x="T6" y="T7"/>
                </a:cxn>
                <a:cxn ang="0">
                  <a:pos x="T8" y="T9"/>
                </a:cxn>
              </a:cxnLst>
              <a:rect l="0" t="0" r="r" b="b"/>
              <a:pathLst>
                <a:path w="107" h="109">
                  <a:moveTo>
                    <a:pt x="107" y="86"/>
                  </a:moveTo>
                  <a:lnTo>
                    <a:pt x="22" y="109"/>
                  </a:lnTo>
                  <a:lnTo>
                    <a:pt x="0" y="25"/>
                  </a:lnTo>
                  <a:lnTo>
                    <a:pt x="84" y="0"/>
                  </a:lnTo>
                  <a:lnTo>
                    <a:pt x="107" y="86"/>
                  </a:lnTo>
                  <a:close/>
                </a:path>
              </a:pathLst>
            </a:custGeom>
            <a:solidFill>
              <a:srgbClr val="F2274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8" name="ïşlíḍé"/>
            <p:cNvSpPr/>
            <p:nvPr/>
          </p:nvSpPr>
          <p:spPr bwMode="auto">
            <a:xfrm>
              <a:off x="4805" y="5849"/>
              <a:ext cx="111" cy="113"/>
            </a:xfrm>
            <a:custGeom>
              <a:avLst/>
              <a:gdLst>
                <a:gd name="T0" fmla="*/ 107 w 107"/>
                <a:gd name="T1" fmla="*/ 86 h 109"/>
                <a:gd name="T2" fmla="*/ 22 w 107"/>
                <a:gd name="T3" fmla="*/ 109 h 109"/>
                <a:gd name="T4" fmla="*/ 0 w 107"/>
                <a:gd name="T5" fmla="*/ 25 h 109"/>
                <a:gd name="T6" fmla="*/ 84 w 107"/>
                <a:gd name="T7" fmla="*/ 0 h 109"/>
                <a:gd name="T8" fmla="*/ 107 w 107"/>
                <a:gd name="T9" fmla="*/ 86 h 109"/>
              </a:gdLst>
              <a:ahLst/>
              <a:cxnLst>
                <a:cxn ang="0">
                  <a:pos x="T0" y="T1"/>
                </a:cxn>
                <a:cxn ang="0">
                  <a:pos x="T2" y="T3"/>
                </a:cxn>
                <a:cxn ang="0">
                  <a:pos x="T4" y="T5"/>
                </a:cxn>
                <a:cxn ang="0">
                  <a:pos x="T6" y="T7"/>
                </a:cxn>
                <a:cxn ang="0">
                  <a:pos x="T8" y="T9"/>
                </a:cxn>
              </a:cxnLst>
              <a:rect l="0" t="0" r="r" b="b"/>
              <a:pathLst>
                <a:path w="107" h="109">
                  <a:moveTo>
                    <a:pt x="107" y="86"/>
                  </a:moveTo>
                  <a:lnTo>
                    <a:pt x="22" y="109"/>
                  </a:lnTo>
                  <a:lnTo>
                    <a:pt x="0" y="25"/>
                  </a:lnTo>
                  <a:lnTo>
                    <a:pt x="84" y="0"/>
                  </a:lnTo>
                  <a:lnTo>
                    <a:pt x="107" y="8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9" name="îŝḷiḓè"/>
            <p:cNvSpPr/>
            <p:nvPr/>
          </p:nvSpPr>
          <p:spPr bwMode="auto">
            <a:xfrm>
              <a:off x="4978" y="5803"/>
              <a:ext cx="206" cy="87"/>
            </a:xfrm>
            <a:custGeom>
              <a:avLst/>
              <a:gdLst>
                <a:gd name="T0" fmla="*/ 199 w 199"/>
                <a:gd name="T1" fmla="*/ 31 h 84"/>
                <a:gd name="T2" fmla="*/ 8 w 199"/>
                <a:gd name="T3" fmla="*/ 84 h 84"/>
                <a:gd name="T4" fmla="*/ 0 w 199"/>
                <a:gd name="T5" fmla="*/ 51 h 84"/>
                <a:gd name="T6" fmla="*/ 191 w 199"/>
                <a:gd name="T7" fmla="*/ 0 h 84"/>
                <a:gd name="T8" fmla="*/ 199 w 199"/>
                <a:gd name="T9" fmla="*/ 31 h 84"/>
              </a:gdLst>
              <a:ahLst/>
              <a:cxnLst>
                <a:cxn ang="0">
                  <a:pos x="T0" y="T1"/>
                </a:cxn>
                <a:cxn ang="0">
                  <a:pos x="T2" y="T3"/>
                </a:cxn>
                <a:cxn ang="0">
                  <a:pos x="T4" y="T5"/>
                </a:cxn>
                <a:cxn ang="0">
                  <a:pos x="T6" y="T7"/>
                </a:cxn>
                <a:cxn ang="0">
                  <a:pos x="T8" y="T9"/>
                </a:cxn>
              </a:cxnLst>
              <a:rect l="0" t="0" r="r" b="b"/>
              <a:pathLst>
                <a:path w="199" h="84">
                  <a:moveTo>
                    <a:pt x="199" y="31"/>
                  </a:moveTo>
                  <a:lnTo>
                    <a:pt x="8" y="84"/>
                  </a:lnTo>
                  <a:lnTo>
                    <a:pt x="0" y="51"/>
                  </a:lnTo>
                  <a:lnTo>
                    <a:pt x="191" y="0"/>
                  </a:lnTo>
                  <a:lnTo>
                    <a:pt x="199" y="31"/>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0" name="ís1îḓe"/>
            <p:cNvSpPr/>
            <p:nvPr/>
          </p:nvSpPr>
          <p:spPr bwMode="auto">
            <a:xfrm>
              <a:off x="4978" y="5803"/>
              <a:ext cx="206" cy="87"/>
            </a:xfrm>
            <a:custGeom>
              <a:avLst/>
              <a:gdLst>
                <a:gd name="T0" fmla="*/ 199 w 199"/>
                <a:gd name="T1" fmla="*/ 31 h 84"/>
                <a:gd name="T2" fmla="*/ 8 w 199"/>
                <a:gd name="T3" fmla="*/ 84 h 84"/>
                <a:gd name="T4" fmla="*/ 0 w 199"/>
                <a:gd name="T5" fmla="*/ 51 h 84"/>
                <a:gd name="T6" fmla="*/ 191 w 199"/>
                <a:gd name="T7" fmla="*/ 0 h 84"/>
                <a:gd name="T8" fmla="*/ 199 w 199"/>
                <a:gd name="T9" fmla="*/ 31 h 84"/>
              </a:gdLst>
              <a:ahLst/>
              <a:cxnLst>
                <a:cxn ang="0">
                  <a:pos x="T0" y="T1"/>
                </a:cxn>
                <a:cxn ang="0">
                  <a:pos x="T2" y="T3"/>
                </a:cxn>
                <a:cxn ang="0">
                  <a:pos x="T4" y="T5"/>
                </a:cxn>
                <a:cxn ang="0">
                  <a:pos x="T6" y="T7"/>
                </a:cxn>
                <a:cxn ang="0">
                  <a:pos x="T8" y="T9"/>
                </a:cxn>
              </a:cxnLst>
              <a:rect l="0" t="0" r="r" b="b"/>
              <a:pathLst>
                <a:path w="199" h="84">
                  <a:moveTo>
                    <a:pt x="199" y="31"/>
                  </a:moveTo>
                  <a:lnTo>
                    <a:pt x="8" y="84"/>
                  </a:lnTo>
                  <a:lnTo>
                    <a:pt x="0" y="51"/>
                  </a:lnTo>
                  <a:lnTo>
                    <a:pt x="191" y="0"/>
                  </a:lnTo>
                  <a:lnTo>
                    <a:pt x="199" y="3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1" name="íṣḷiḓé"/>
            <p:cNvSpPr/>
            <p:nvPr/>
          </p:nvSpPr>
          <p:spPr bwMode="auto">
            <a:xfrm>
              <a:off x="5108" y="5469"/>
              <a:ext cx="199" cy="84"/>
            </a:xfrm>
            <a:custGeom>
              <a:avLst/>
              <a:gdLst>
                <a:gd name="T0" fmla="*/ 192 w 192"/>
                <a:gd name="T1" fmla="*/ 31 h 81"/>
                <a:gd name="T2" fmla="*/ 10 w 192"/>
                <a:gd name="T3" fmla="*/ 81 h 81"/>
                <a:gd name="T4" fmla="*/ 0 w 192"/>
                <a:gd name="T5" fmla="*/ 50 h 81"/>
                <a:gd name="T6" fmla="*/ 183 w 192"/>
                <a:gd name="T7" fmla="*/ 0 h 81"/>
                <a:gd name="T8" fmla="*/ 192 w 192"/>
                <a:gd name="T9" fmla="*/ 31 h 81"/>
              </a:gdLst>
              <a:ahLst/>
              <a:cxnLst>
                <a:cxn ang="0">
                  <a:pos x="T0" y="T1"/>
                </a:cxn>
                <a:cxn ang="0">
                  <a:pos x="T2" y="T3"/>
                </a:cxn>
                <a:cxn ang="0">
                  <a:pos x="T4" y="T5"/>
                </a:cxn>
                <a:cxn ang="0">
                  <a:pos x="T6" y="T7"/>
                </a:cxn>
                <a:cxn ang="0">
                  <a:pos x="T8" y="T9"/>
                </a:cxn>
              </a:cxnLst>
              <a:rect l="0" t="0" r="r" b="b"/>
              <a:pathLst>
                <a:path w="192" h="81">
                  <a:moveTo>
                    <a:pt x="192" y="31"/>
                  </a:moveTo>
                  <a:lnTo>
                    <a:pt x="10" y="81"/>
                  </a:lnTo>
                  <a:lnTo>
                    <a:pt x="0" y="50"/>
                  </a:lnTo>
                  <a:lnTo>
                    <a:pt x="183" y="0"/>
                  </a:lnTo>
                  <a:lnTo>
                    <a:pt x="192" y="31"/>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2" name="i$ḻîdê"/>
            <p:cNvSpPr/>
            <p:nvPr/>
          </p:nvSpPr>
          <p:spPr bwMode="auto">
            <a:xfrm>
              <a:off x="5108" y="5469"/>
              <a:ext cx="199" cy="84"/>
            </a:xfrm>
            <a:custGeom>
              <a:avLst/>
              <a:gdLst>
                <a:gd name="T0" fmla="*/ 192 w 192"/>
                <a:gd name="T1" fmla="*/ 31 h 81"/>
                <a:gd name="T2" fmla="*/ 10 w 192"/>
                <a:gd name="T3" fmla="*/ 81 h 81"/>
                <a:gd name="T4" fmla="*/ 0 w 192"/>
                <a:gd name="T5" fmla="*/ 50 h 81"/>
                <a:gd name="T6" fmla="*/ 183 w 192"/>
                <a:gd name="T7" fmla="*/ 0 h 81"/>
                <a:gd name="T8" fmla="*/ 192 w 192"/>
                <a:gd name="T9" fmla="*/ 31 h 81"/>
              </a:gdLst>
              <a:ahLst/>
              <a:cxnLst>
                <a:cxn ang="0">
                  <a:pos x="T0" y="T1"/>
                </a:cxn>
                <a:cxn ang="0">
                  <a:pos x="T2" y="T3"/>
                </a:cxn>
                <a:cxn ang="0">
                  <a:pos x="T4" y="T5"/>
                </a:cxn>
                <a:cxn ang="0">
                  <a:pos x="T6" y="T7"/>
                </a:cxn>
                <a:cxn ang="0">
                  <a:pos x="T8" y="T9"/>
                </a:cxn>
              </a:cxnLst>
              <a:rect l="0" t="0" r="r" b="b"/>
              <a:pathLst>
                <a:path w="192" h="81">
                  <a:moveTo>
                    <a:pt x="192" y="31"/>
                  </a:moveTo>
                  <a:lnTo>
                    <a:pt x="10" y="81"/>
                  </a:lnTo>
                  <a:lnTo>
                    <a:pt x="0" y="50"/>
                  </a:lnTo>
                  <a:lnTo>
                    <a:pt x="183" y="0"/>
                  </a:lnTo>
                  <a:lnTo>
                    <a:pt x="192" y="3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3" name="íŝḻîḓè"/>
            <p:cNvSpPr/>
            <p:nvPr/>
          </p:nvSpPr>
          <p:spPr bwMode="auto">
            <a:xfrm>
              <a:off x="5634" y="5081"/>
              <a:ext cx="49" cy="49"/>
            </a:xfrm>
            <a:custGeom>
              <a:avLst/>
              <a:gdLst>
                <a:gd name="T0" fmla="*/ 31 w 33"/>
                <a:gd name="T1" fmla="*/ 13 h 33"/>
                <a:gd name="T2" fmla="*/ 20 w 33"/>
                <a:gd name="T3" fmla="*/ 31 h 33"/>
                <a:gd name="T4" fmla="*/ 2 w 33"/>
                <a:gd name="T5" fmla="*/ 21 h 33"/>
                <a:gd name="T6" fmla="*/ 12 w 33"/>
                <a:gd name="T7" fmla="*/ 2 h 33"/>
                <a:gd name="T8" fmla="*/ 31 w 33"/>
                <a:gd name="T9" fmla="*/ 13 h 33"/>
              </a:gdLst>
              <a:ahLst/>
              <a:cxnLst>
                <a:cxn ang="0">
                  <a:pos x="T0" y="T1"/>
                </a:cxn>
                <a:cxn ang="0">
                  <a:pos x="T2" y="T3"/>
                </a:cxn>
                <a:cxn ang="0">
                  <a:pos x="T4" y="T5"/>
                </a:cxn>
                <a:cxn ang="0">
                  <a:pos x="T6" y="T7"/>
                </a:cxn>
                <a:cxn ang="0">
                  <a:pos x="T8" y="T9"/>
                </a:cxn>
              </a:cxnLst>
              <a:rect l="0" t="0" r="r" b="b"/>
              <a:pathLst>
                <a:path w="33" h="33">
                  <a:moveTo>
                    <a:pt x="31" y="13"/>
                  </a:moveTo>
                  <a:cubicBezTo>
                    <a:pt x="33" y="21"/>
                    <a:pt x="28" y="29"/>
                    <a:pt x="20" y="31"/>
                  </a:cubicBezTo>
                  <a:cubicBezTo>
                    <a:pt x="12" y="33"/>
                    <a:pt x="4" y="29"/>
                    <a:pt x="2" y="21"/>
                  </a:cubicBezTo>
                  <a:cubicBezTo>
                    <a:pt x="0" y="13"/>
                    <a:pt x="4" y="4"/>
                    <a:pt x="12" y="2"/>
                  </a:cubicBezTo>
                  <a:cubicBezTo>
                    <a:pt x="20" y="0"/>
                    <a:pt x="29" y="5"/>
                    <a:pt x="31" y="13"/>
                  </a:cubicBezTo>
                </a:path>
              </a:pathLst>
            </a:custGeom>
            <a:solidFill>
              <a:srgbClr val="F2274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4" name="íṥḻîďé"/>
            <p:cNvSpPr/>
            <p:nvPr/>
          </p:nvSpPr>
          <p:spPr bwMode="auto">
            <a:xfrm>
              <a:off x="5407" y="5000"/>
              <a:ext cx="50" cy="49"/>
            </a:xfrm>
            <a:custGeom>
              <a:avLst/>
              <a:gdLst>
                <a:gd name="T0" fmla="*/ 31 w 34"/>
                <a:gd name="T1" fmla="*/ 12 h 33"/>
                <a:gd name="T2" fmla="*/ 21 w 34"/>
                <a:gd name="T3" fmla="*/ 31 h 33"/>
                <a:gd name="T4" fmla="*/ 2 w 34"/>
                <a:gd name="T5" fmla="*/ 20 h 33"/>
                <a:gd name="T6" fmla="*/ 13 w 34"/>
                <a:gd name="T7" fmla="*/ 2 h 33"/>
                <a:gd name="T8" fmla="*/ 31 w 34"/>
                <a:gd name="T9" fmla="*/ 12 h 33"/>
              </a:gdLst>
              <a:ahLst/>
              <a:cxnLst>
                <a:cxn ang="0">
                  <a:pos x="T0" y="T1"/>
                </a:cxn>
                <a:cxn ang="0">
                  <a:pos x="T2" y="T3"/>
                </a:cxn>
                <a:cxn ang="0">
                  <a:pos x="T4" y="T5"/>
                </a:cxn>
                <a:cxn ang="0">
                  <a:pos x="T6" y="T7"/>
                </a:cxn>
                <a:cxn ang="0">
                  <a:pos x="T8" y="T9"/>
                </a:cxn>
              </a:cxnLst>
              <a:rect l="0" t="0" r="r" b="b"/>
              <a:pathLst>
                <a:path w="34" h="33">
                  <a:moveTo>
                    <a:pt x="31" y="12"/>
                  </a:moveTo>
                  <a:cubicBezTo>
                    <a:pt x="34" y="20"/>
                    <a:pt x="29" y="29"/>
                    <a:pt x="21" y="31"/>
                  </a:cubicBezTo>
                  <a:cubicBezTo>
                    <a:pt x="13" y="33"/>
                    <a:pt x="4" y="28"/>
                    <a:pt x="2" y="20"/>
                  </a:cubicBezTo>
                  <a:cubicBezTo>
                    <a:pt x="0" y="12"/>
                    <a:pt x="5" y="4"/>
                    <a:pt x="13" y="2"/>
                  </a:cubicBezTo>
                  <a:cubicBezTo>
                    <a:pt x="21" y="0"/>
                    <a:pt x="29" y="4"/>
                    <a:pt x="31" y="12"/>
                  </a:cubicBezTo>
                </a:path>
              </a:pathLst>
            </a:custGeom>
            <a:solidFill>
              <a:srgbClr val="F2274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5" name="iṧḷiḑè"/>
            <p:cNvSpPr/>
            <p:nvPr/>
          </p:nvSpPr>
          <p:spPr bwMode="auto">
            <a:xfrm>
              <a:off x="5193" y="5196"/>
              <a:ext cx="49" cy="51"/>
            </a:xfrm>
            <a:custGeom>
              <a:avLst/>
              <a:gdLst>
                <a:gd name="T0" fmla="*/ 31 w 33"/>
                <a:gd name="T1" fmla="*/ 13 h 34"/>
                <a:gd name="T2" fmla="*/ 20 w 33"/>
                <a:gd name="T3" fmla="*/ 32 h 34"/>
                <a:gd name="T4" fmla="*/ 2 w 33"/>
                <a:gd name="T5" fmla="*/ 21 h 34"/>
                <a:gd name="T6" fmla="*/ 12 w 33"/>
                <a:gd name="T7" fmla="*/ 3 h 34"/>
                <a:gd name="T8" fmla="*/ 31 w 33"/>
                <a:gd name="T9" fmla="*/ 13 h 34"/>
              </a:gdLst>
              <a:ahLst/>
              <a:cxnLst>
                <a:cxn ang="0">
                  <a:pos x="T0" y="T1"/>
                </a:cxn>
                <a:cxn ang="0">
                  <a:pos x="T2" y="T3"/>
                </a:cxn>
                <a:cxn ang="0">
                  <a:pos x="T4" y="T5"/>
                </a:cxn>
                <a:cxn ang="0">
                  <a:pos x="T6" y="T7"/>
                </a:cxn>
                <a:cxn ang="0">
                  <a:pos x="T8" y="T9"/>
                </a:cxn>
              </a:cxnLst>
              <a:rect l="0" t="0" r="r" b="b"/>
              <a:pathLst>
                <a:path w="33" h="34">
                  <a:moveTo>
                    <a:pt x="31" y="13"/>
                  </a:moveTo>
                  <a:cubicBezTo>
                    <a:pt x="33" y="21"/>
                    <a:pt x="28" y="29"/>
                    <a:pt x="20" y="32"/>
                  </a:cubicBezTo>
                  <a:cubicBezTo>
                    <a:pt x="12" y="34"/>
                    <a:pt x="4" y="29"/>
                    <a:pt x="2" y="21"/>
                  </a:cubicBezTo>
                  <a:cubicBezTo>
                    <a:pt x="0" y="13"/>
                    <a:pt x="4" y="5"/>
                    <a:pt x="12" y="3"/>
                  </a:cubicBezTo>
                  <a:cubicBezTo>
                    <a:pt x="20" y="0"/>
                    <a:pt x="29" y="5"/>
                    <a:pt x="31" y="13"/>
                  </a:cubicBezTo>
                </a:path>
              </a:pathLst>
            </a:custGeom>
            <a:solidFill>
              <a:srgbClr val="F2274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6" name="íṡlíḑè"/>
            <p:cNvSpPr/>
            <p:nvPr/>
          </p:nvSpPr>
          <p:spPr bwMode="auto">
            <a:xfrm>
              <a:off x="5010" y="5178"/>
              <a:ext cx="49" cy="49"/>
            </a:xfrm>
            <a:custGeom>
              <a:avLst/>
              <a:gdLst>
                <a:gd name="T0" fmla="*/ 31 w 33"/>
                <a:gd name="T1" fmla="*/ 12 h 33"/>
                <a:gd name="T2" fmla="*/ 21 w 33"/>
                <a:gd name="T3" fmla="*/ 31 h 33"/>
                <a:gd name="T4" fmla="*/ 2 w 33"/>
                <a:gd name="T5" fmla="*/ 20 h 33"/>
                <a:gd name="T6" fmla="*/ 13 w 33"/>
                <a:gd name="T7" fmla="*/ 2 h 33"/>
                <a:gd name="T8" fmla="*/ 31 w 33"/>
                <a:gd name="T9" fmla="*/ 12 h 33"/>
              </a:gdLst>
              <a:ahLst/>
              <a:cxnLst>
                <a:cxn ang="0">
                  <a:pos x="T0" y="T1"/>
                </a:cxn>
                <a:cxn ang="0">
                  <a:pos x="T2" y="T3"/>
                </a:cxn>
                <a:cxn ang="0">
                  <a:pos x="T4" y="T5"/>
                </a:cxn>
                <a:cxn ang="0">
                  <a:pos x="T6" y="T7"/>
                </a:cxn>
                <a:cxn ang="0">
                  <a:pos x="T8" y="T9"/>
                </a:cxn>
              </a:cxnLst>
              <a:rect l="0" t="0" r="r" b="b"/>
              <a:pathLst>
                <a:path w="33" h="33">
                  <a:moveTo>
                    <a:pt x="31" y="12"/>
                  </a:moveTo>
                  <a:cubicBezTo>
                    <a:pt x="33" y="20"/>
                    <a:pt x="29" y="29"/>
                    <a:pt x="21" y="31"/>
                  </a:cubicBezTo>
                  <a:cubicBezTo>
                    <a:pt x="13" y="33"/>
                    <a:pt x="4" y="28"/>
                    <a:pt x="2" y="20"/>
                  </a:cubicBezTo>
                  <a:cubicBezTo>
                    <a:pt x="0" y="12"/>
                    <a:pt x="5" y="4"/>
                    <a:pt x="13" y="2"/>
                  </a:cubicBezTo>
                  <a:cubicBezTo>
                    <a:pt x="21" y="0"/>
                    <a:pt x="29" y="4"/>
                    <a:pt x="31" y="12"/>
                  </a:cubicBezTo>
                </a:path>
              </a:pathLst>
            </a:custGeom>
            <a:solidFill>
              <a:srgbClr val="F2274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7" name="ïŝlîḋè"/>
            <p:cNvSpPr/>
            <p:nvPr/>
          </p:nvSpPr>
          <p:spPr bwMode="auto">
            <a:xfrm>
              <a:off x="4955" y="5338"/>
              <a:ext cx="51" cy="49"/>
            </a:xfrm>
            <a:custGeom>
              <a:avLst/>
              <a:gdLst>
                <a:gd name="T0" fmla="*/ 32 w 34"/>
                <a:gd name="T1" fmla="*/ 12 h 33"/>
                <a:gd name="T2" fmla="*/ 21 w 34"/>
                <a:gd name="T3" fmla="*/ 31 h 33"/>
                <a:gd name="T4" fmla="*/ 3 w 34"/>
                <a:gd name="T5" fmla="*/ 20 h 33"/>
                <a:gd name="T6" fmla="*/ 13 w 34"/>
                <a:gd name="T7" fmla="*/ 2 h 33"/>
                <a:gd name="T8" fmla="*/ 32 w 34"/>
                <a:gd name="T9" fmla="*/ 12 h 33"/>
              </a:gdLst>
              <a:ahLst/>
              <a:cxnLst>
                <a:cxn ang="0">
                  <a:pos x="T0" y="T1"/>
                </a:cxn>
                <a:cxn ang="0">
                  <a:pos x="T2" y="T3"/>
                </a:cxn>
                <a:cxn ang="0">
                  <a:pos x="T4" y="T5"/>
                </a:cxn>
                <a:cxn ang="0">
                  <a:pos x="T6" y="T7"/>
                </a:cxn>
                <a:cxn ang="0">
                  <a:pos x="T8" y="T9"/>
                </a:cxn>
              </a:cxnLst>
              <a:rect l="0" t="0" r="r" b="b"/>
              <a:pathLst>
                <a:path w="34" h="33">
                  <a:moveTo>
                    <a:pt x="32" y="12"/>
                  </a:moveTo>
                  <a:cubicBezTo>
                    <a:pt x="34" y="20"/>
                    <a:pt x="29" y="29"/>
                    <a:pt x="21" y="31"/>
                  </a:cubicBezTo>
                  <a:cubicBezTo>
                    <a:pt x="13" y="33"/>
                    <a:pt x="5" y="28"/>
                    <a:pt x="3" y="20"/>
                  </a:cubicBezTo>
                  <a:cubicBezTo>
                    <a:pt x="0" y="12"/>
                    <a:pt x="5" y="4"/>
                    <a:pt x="13" y="2"/>
                  </a:cubicBezTo>
                  <a:cubicBezTo>
                    <a:pt x="21" y="0"/>
                    <a:pt x="29" y="4"/>
                    <a:pt x="32" y="12"/>
                  </a:cubicBezTo>
                </a:path>
              </a:pathLst>
            </a:custGeom>
            <a:solidFill>
              <a:srgbClr val="F2274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8" name="ïşļïḑê"/>
            <p:cNvSpPr/>
            <p:nvPr/>
          </p:nvSpPr>
          <p:spPr bwMode="auto">
            <a:xfrm>
              <a:off x="4696" y="5347"/>
              <a:ext cx="51" cy="49"/>
            </a:xfrm>
            <a:custGeom>
              <a:avLst/>
              <a:gdLst>
                <a:gd name="T0" fmla="*/ 31 w 34"/>
                <a:gd name="T1" fmla="*/ 13 h 33"/>
                <a:gd name="T2" fmla="*/ 21 w 34"/>
                <a:gd name="T3" fmla="*/ 31 h 33"/>
                <a:gd name="T4" fmla="*/ 2 w 34"/>
                <a:gd name="T5" fmla="*/ 21 h 33"/>
                <a:gd name="T6" fmla="*/ 13 w 34"/>
                <a:gd name="T7" fmla="*/ 2 h 33"/>
                <a:gd name="T8" fmla="*/ 31 w 34"/>
                <a:gd name="T9" fmla="*/ 13 h 33"/>
              </a:gdLst>
              <a:ahLst/>
              <a:cxnLst>
                <a:cxn ang="0">
                  <a:pos x="T0" y="T1"/>
                </a:cxn>
                <a:cxn ang="0">
                  <a:pos x="T2" y="T3"/>
                </a:cxn>
                <a:cxn ang="0">
                  <a:pos x="T4" y="T5"/>
                </a:cxn>
                <a:cxn ang="0">
                  <a:pos x="T6" y="T7"/>
                </a:cxn>
                <a:cxn ang="0">
                  <a:pos x="T8" y="T9"/>
                </a:cxn>
              </a:cxnLst>
              <a:rect l="0" t="0" r="r" b="b"/>
              <a:pathLst>
                <a:path w="34" h="33">
                  <a:moveTo>
                    <a:pt x="31" y="13"/>
                  </a:moveTo>
                  <a:cubicBezTo>
                    <a:pt x="34" y="21"/>
                    <a:pt x="29" y="29"/>
                    <a:pt x="21" y="31"/>
                  </a:cubicBezTo>
                  <a:cubicBezTo>
                    <a:pt x="13" y="33"/>
                    <a:pt x="5" y="29"/>
                    <a:pt x="2" y="21"/>
                  </a:cubicBezTo>
                  <a:cubicBezTo>
                    <a:pt x="0" y="13"/>
                    <a:pt x="5" y="4"/>
                    <a:pt x="13" y="2"/>
                  </a:cubicBezTo>
                  <a:cubicBezTo>
                    <a:pt x="21" y="0"/>
                    <a:pt x="29" y="5"/>
                    <a:pt x="31" y="13"/>
                  </a:cubicBezTo>
                </a:path>
              </a:pathLst>
            </a:custGeom>
            <a:solidFill>
              <a:srgbClr val="F2274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9" name="îṧlîḋe"/>
            <p:cNvSpPr/>
            <p:nvPr/>
          </p:nvSpPr>
          <p:spPr bwMode="auto">
            <a:xfrm>
              <a:off x="4549" y="5498"/>
              <a:ext cx="50" cy="49"/>
            </a:xfrm>
            <a:custGeom>
              <a:avLst/>
              <a:gdLst>
                <a:gd name="T0" fmla="*/ 32 w 34"/>
                <a:gd name="T1" fmla="*/ 13 h 33"/>
                <a:gd name="T2" fmla="*/ 21 w 34"/>
                <a:gd name="T3" fmla="*/ 31 h 33"/>
                <a:gd name="T4" fmla="*/ 3 w 34"/>
                <a:gd name="T5" fmla="*/ 21 h 33"/>
                <a:gd name="T6" fmla="*/ 13 w 34"/>
                <a:gd name="T7" fmla="*/ 2 h 33"/>
                <a:gd name="T8" fmla="*/ 32 w 34"/>
                <a:gd name="T9" fmla="*/ 13 h 33"/>
              </a:gdLst>
              <a:ahLst/>
              <a:cxnLst>
                <a:cxn ang="0">
                  <a:pos x="T0" y="T1"/>
                </a:cxn>
                <a:cxn ang="0">
                  <a:pos x="T2" y="T3"/>
                </a:cxn>
                <a:cxn ang="0">
                  <a:pos x="T4" y="T5"/>
                </a:cxn>
                <a:cxn ang="0">
                  <a:pos x="T6" y="T7"/>
                </a:cxn>
                <a:cxn ang="0">
                  <a:pos x="T8" y="T9"/>
                </a:cxn>
              </a:cxnLst>
              <a:rect l="0" t="0" r="r" b="b"/>
              <a:pathLst>
                <a:path w="34" h="33">
                  <a:moveTo>
                    <a:pt x="32" y="13"/>
                  </a:moveTo>
                  <a:cubicBezTo>
                    <a:pt x="34" y="21"/>
                    <a:pt x="29" y="29"/>
                    <a:pt x="21" y="31"/>
                  </a:cubicBezTo>
                  <a:cubicBezTo>
                    <a:pt x="13" y="33"/>
                    <a:pt x="5" y="29"/>
                    <a:pt x="3" y="21"/>
                  </a:cubicBezTo>
                  <a:cubicBezTo>
                    <a:pt x="0" y="13"/>
                    <a:pt x="5" y="4"/>
                    <a:pt x="13" y="2"/>
                  </a:cubicBezTo>
                  <a:cubicBezTo>
                    <a:pt x="21" y="0"/>
                    <a:pt x="29" y="5"/>
                    <a:pt x="32" y="13"/>
                  </a:cubicBezTo>
                </a:path>
              </a:pathLst>
            </a:custGeom>
            <a:solidFill>
              <a:srgbClr val="6B2D6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0" name="işḷiďê"/>
            <p:cNvSpPr/>
            <p:nvPr/>
          </p:nvSpPr>
          <p:spPr bwMode="auto">
            <a:xfrm>
              <a:off x="4640" y="5061"/>
              <a:ext cx="49" cy="51"/>
            </a:xfrm>
            <a:custGeom>
              <a:avLst/>
              <a:gdLst>
                <a:gd name="T0" fmla="*/ 31 w 33"/>
                <a:gd name="T1" fmla="*/ 13 h 34"/>
                <a:gd name="T2" fmla="*/ 20 w 33"/>
                <a:gd name="T3" fmla="*/ 32 h 34"/>
                <a:gd name="T4" fmla="*/ 2 w 33"/>
                <a:gd name="T5" fmla="*/ 21 h 34"/>
                <a:gd name="T6" fmla="*/ 12 w 33"/>
                <a:gd name="T7" fmla="*/ 3 h 34"/>
                <a:gd name="T8" fmla="*/ 31 w 33"/>
                <a:gd name="T9" fmla="*/ 13 h 34"/>
              </a:gdLst>
              <a:ahLst/>
              <a:cxnLst>
                <a:cxn ang="0">
                  <a:pos x="T0" y="T1"/>
                </a:cxn>
                <a:cxn ang="0">
                  <a:pos x="T2" y="T3"/>
                </a:cxn>
                <a:cxn ang="0">
                  <a:pos x="T4" y="T5"/>
                </a:cxn>
                <a:cxn ang="0">
                  <a:pos x="T6" y="T7"/>
                </a:cxn>
                <a:cxn ang="0">
                  <a:pos x="T8" y="T9"/>
                </a:cxn>
              </a:cxnLst>
              <a:rect l="0" t="0" r="r" b="b"/>
              <a:pathLst>
                <a:path w="33" h="34">
                  <a:moveTo>
                    <a:pt x="31" y="13"/>
                  </a:moveTo>
                  <a:cubicBezTo>
                    <a:pt x="33" y="21"/>
                    <a:pt x="28" y="29"/>
                    <a:pt x="20" y="32"/>
                  </a:cubicBezTo>
                  <a:cubicBezTo>
                    <a:pt x="12" y="34"/>
                    <a:pt x="4" y="29"/>
                    <a:pt x="2" y="21"/>
                  </a:cubicBezTo>
                  <a:cubicBezTo>
                    <a:pt x="0" y="13"/>
                    <a:pt x="4" y="5"/>
                    <a:pt x="12" y="3"/>
                  </a:cubicBezTo>
                  <a:cubicBezTo>
                    <a:pt x="21" y="0"/>
                    <a:pt x="29" y="5"/>
                    <a:pt x="31" y="13"/>
                  </a:cubicBezTo>
                </a:path>
              </a:pathLst>
            </a:custGeom>
            <a:solidFill>
              <a:srgbClr val="6B2D6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1" name="ïsļîḋé"/>
            <p:cNvSpPr/>
            <p:nvPr/>
          </p:nvSpPr>
          <p:spPr bwMode="auto">
            <a:xfrm>
              <a:off x="4885" y="5212"/>
              <a:ext cx="49" cy="49"/>
            </a:xfrm>
            <a:custGeom>
              <a:avLst/>
              <a:gdLst>
                <a:gd name="T0" fmla="*/ 31 w 33"/>
                <a:gd name="T1" fmla="*/ 13 h 33"/>
                <a:gd name="T2" fmla="*/ 20 w 33"/>
                <a:gd name="T3" fmla="*/ 31 h 33"/>
                <a:gd name="T4" fmla="*/ 2 w 33"/>
                <a:gd name="T5" fmla="*/ 21 h 33"/>
                <a:gd name="T6" fmla="*/ 12 w 33"/>
                <a:gd name="T7" fmla="*/ 2 h 33"/>
                <a:gd name="T8" fmla="*/ 31 w 33"/>
                <a:gd name="T9" fmla="*/ 13 h 33"/>
              </a:gdLst>
              <a:ahLst/>
              <a:cxnLst>
                <a:cxn ang="0">
                  <a:pos x="T0" y="T1"/>
                </a:cxn>
                <a:cxn ang="0">
                  <a:pos x="T2" y="T3"/>
                </a:cxn>
                <a:cxn ang="0">
                  <a:pos x="T4" y="T5"/>
                </a:cxn>
                <a:cxn ang="0">
                  <a:pos x="T6" y="T7"/>
                </a:cxn>
                <a:cxn ang="0">
                  <a:pos x="T8" y="T9"/>
                </a:cxn>
              </a:cxnLst>
              <a:rect l="0" t="0" r="r" b="b"/>
              <a:pathLst>
                <a:path w="33" h="33">
                  <a:moveTo>
                    <a:pt x="31" y="13"/>
                  </a:moveTo>
                  <a:cubicBezTo>
                    <a:pt x="33" y="21"/>
                    <a:pt x="28" y="29"/>
                    <a:pt x="20" y="31"/>
                  </a:cubicBezTo>
                  <a:cubicBezTo>
                    <a:pt x="12" y="33"/>
                    <a:pt x="4" y="29"/>
                    <a:pt x="2" y="21"/>
                  </a:cubicBezTo>
                  <a:cubicBezTo>
                    <a:pt x="0" y="13"/>
                    <a:pt x="4" y="4"/>
                    <a:pt x="12" y="2"/>
                  </a:cubicBezTo>
                  <a:cubicBezTo>
                    <a:pt x="21" y="0"/>
                    <a:pt x="29" y="5"/>
                    <a:pt x="31" y="13"/>
                  </a:cubicBezTo>
                </a:path>
              </a:pathLst>
            </a:custGeom>
            <a:solidFill>
              <a:srgbClr val="6B2D6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2" name="ïS1îḑe"/>
            <p:cNvSpPr/>
            <p:nvPr/>
          </p:nvSpPr>
          <p:spPr bwMode="auto">
            <a:xfrm>
              <a:off x="5026" y="4955"/>
              <a:ext cx="49" cy="49"/>
            </a:xfrm>
            <a:custGeom>
              <a:avLst/>
              <a:gdLst>
                <a:gd name="T0" fmla="*/ 31 w 33"/>
                <a:gd name="T1" fmla="*/ 13 h 33"/>
                <a:gd name="T2" fmla="*/ 20 w 33"/>
                <a:gd name="T3" fmla="*/ 31 h 33"/>
                <a:gd name="T4" fmla="*/ 2 w 33"/>
                <a:gd name="T5" fmla="*/ 21 h 33"/>
                <a:gd name="T6" fmla="*/ 12 w 33"/>
                <a:gd name="T7" fmla="*/ 2 h 33"/>
                <a:gd name="T8" fmla="*/ 31 w 33"/>
                <a:gd name="T9" fmla="*/ 13 h 33"/>
              </a:gdLst>
              <a:ahLst/>
              <a:cxnLst>
                <a:cxn ang="0">
                  <a:pos x="T0" y="T1"/>
                </a:cxn>
                <a:cxn ang="0">
                  <a:pos x="T2" y="T3"/>
                </a:cxn>
                <a:cxn ang="0">
                  <a:pos x="T4" y="T5"/>
                </a:cxn>
                <a:cxn ang="0">
                  <a:pos x="T6" y="T7"/>
                </a:cxn>
                <a:cxn ang="0">
                  <a:pos x="T8" y="T9"/>
                </a:cxn>
              </a:cxnLst>
              <a:rect l="0" t="0" r="r" b="b"/>
              <a:pathLst>
                <a:path w="33" h="33">
                  <a:moveTo>
                    <a:pt x="31" y="13"/>
                  </a:moveTo>
                  <a:cubicBezTo>
                    <a:pt x="33" y="21"/>
                    <a:pt x="28" y="29"/>
                    <a:pt x="20" y="31"/>
                  </a:cubicBezTo>
                  <a:cubicBezTo>
                    <a:pt x="12" y="33"/>
                    <a:pt x="4" y="29"/>
                    <a:pt x="2" y="21"/>
                  </a:cubicBezTo>
                  <a:cubicBezTo>
                    <a:pt x="0" y="13"/>
                    <a:pt x="4" y="4"/>
                    <a:pt x="12" y="2"/>
                  </a:cubicBezTo>
                  <a:cubicBezTo>
                    <a:pt x="20" y="0"/>
                    <a:pt x="29" y="5"/>
                    <a:pt x="31" y="13"/>
                  </a:cubicBezTo>
                </a:path>
              </a:pathLst>
            </a:custGeom>
            <a:solidFill>
              <a:srgbClr val="6B2D6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3" name="iŝlîḓê"/>
            <p:cNvSpPr/>
            <p:nvPr/>
          </p:nvSpPr>
          <p:spPr bwMode="auto">
            <a:xfrm>
              <a:off x="5196" y="5063"/>
              <a:ext cx="49" cy="50"/>
            </a:xfrm>
            <a:custGeom>
              <a:avLst/>
              <a:gdLst>
                <a:gd name="T0" fmla="*/ 31 w 33"/>
                <a:gd name="T1" fmla="*/ 13 h 34"/>
                <a:gd name="T2" fmla="*/ 20 w 33"/>
                <a:gd name="T3" fmla="*/ 31 h 34"/>
                <a:gd name="T4" fmla="*/ 2 w 33"/>
                <a:gd name="T5" fmla="*/ 21 h 34"/>
                <a:gd name="T6" fmla="*/ 12 w 33"/>
                <a:gd name="T7" fmla="*/ 2 h 34"/>
                <a:gd name="T8" fmla="*/ 31 w 33"/>
                <a:gd name="T9" fmla="*/ 13 h 34"/>
              </a:gdLst>
              <a:ahLst/>
              <a:cxnLst>
                <a:cxn ang="0">
                  <a:pos x="T0" y="T1"/>
                </a:cxn>
                <a:cxn ang="0">
                  <a:pos x="T2" y="T3"/>
                </a:cxn>
                <a:cxn ang="0">
                  <a:pos x="T4" y="T5"/>
                </a:cxn>
                <a:cxn ang="0">
                  <a:pos x="T6" y="T7"/>
                </a:cxn>
                <a:cxn ang="0">
                  <a:pos x="T8" y="T9"/>
                </a:cxn>
              </a:cxnLst>
              <a:rect l="0" t="0" r="r" b="b"/>
              <a:pathLst>
                <a:path w="33" h="34">
                  <a:moveTo>
                    <a:pt x="31" y="13"/>
                  </a:moveTo>
                  <a:cubicBezTo>
                    <a:pt x="33" y="21"/>
                    <a:pt x="28" y="29"/>
                    <a:pt x="20" y="31"/>
                  </a:cubicBezTo>
                  <a:cubicBezTo>
                    <a:pt x="12" y="34"/>
                    <a:pt x="4" y="29"/>
                    <a:pt x="2" y="21"/>
                  </a:cubicBezTo>
                  <a:cubicBezTo>
                    <a:pt x="0" y="13"/>
                    <a:pt x="4" y="5"/>
                    <a:pt x="12" y="2"/>
                  </a:cubicBezTo>
                  <a:cubicBezTo>
                    <a:pt x="20" y="0"/>
                    <a:pt x="29" y="5"/>
                    <a:pt x="31" y="13"/>
                  </a:cubicBezTo>
                </a:path>
              </a:pathLst>
            </a:custGeom>
            <a:solidFill>
              <a:srgbClr val="6B2D6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4" name="iṡ1ïḑê"/>
            <p:cNvSpPr/>
            <p:nvPr/>
          </p:nvSpPr>
          <p:spPr bwMode="auto">
            <a:xfrm>
              <a:off x="5298" y="4793"/>
              <a:ext cx="51" cy="49"/>
            </a:xfrm>
            <a:custGeom>
              <a:avLst/>
              <a:gdLst>
                <a:gd name="T0" fmla="*/ 32 w 34"/>
                <a:gd name="T1" fmla="*/ 13 h 33"/>
                <a:gd name="T2" fmla="*/ 21 w 34"/>
                <a:gd name="T3" fmla="*/ 31 h 33"/>
                <a:gd name="T4" fmla="*/ 3 w 34"/>
                <a:gd name="T5" fmla="*/ 21 h 33"/>
                <a:gd name="T6" fmla="*/ 13 w 34"/>
                <a:gd name="T7" fmla="*/ 2 h 33"/>
                <a:gd name="T8" fmla="*/ 32 w 34"/>
                <a:gd name="T9" fmla="*/ 13 h 33"/>
              </a:gdLst>
              <a:ahLst/>
              <a:cxnLst>
                <a:cxn ang="0">
                  <a:pos x="T0" y="T1"/>
                </a:cxn>
                <a:cxn ang="0">
                  <a:pos x="T2" y="T3"/>
                </a:cxn>
                <a:cxn ang="0">
                  <a:pos x="T4" y="T5"/>
                </a:cxn>
                <a:cxn ang="0">
                  <a:pos x="T6" y="T7"/>
                </a:cxn>
                <a:cxn ang="0">
                  <a:pos x="T8" y="T9"/>
                </a:cxn>
              </a:cxnLst>
              <a:rect l="0" t="0" r="r" b="b"/>
              <a:pathLst>
                <a:path w="34" h="33">
                  <a:moveTo>
                    <a:pt x="32" y="13"/>
                  </a:moveTo>
                  <a:cubicBezTo>
                    <a:pt x="34" y="21"/>
                    <a:pt x="29" y="29"/>
                    <a:pt x="21" y="31"/>
                  </a:cubicBezTo>
                  <a:cubicBezTo>
                    <a:pt x="13" y="33"/>
                    <a:pt x="5" y="29"/>
                    <a:pt x="3" y="21"/>
                  </a:cubicBezTo>
                  <a:cubicBezTo>
                    <a:pt x="0" y="13"/>
                    <a:pt x="5" y="4"/>
                    <a:pt x="13" y="2"/>
                  </a:cubicBezTo>
                  <a:cubicBezTo>
                    <a:pt x="21" y="0"/>
                    <a:pt x="29" y="5"/>
                    <a:pt x="32" y="13"/>
                  </a:cubicBezTo>
                </a:path>
              </a:pathLst>
            </a:custGeom>
            <a:solidFill>
              <a:srgbClr val="6B2D6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5" name="ïŝlïḋé"/>
            <p:cNvSpPr/>
            <p:nvPr/>
          </p:nvSpPr>
          <p:spPr bwMode="auto">
            <a:xfrm>
              <a:off x="5494" y="4871"/>
              <a:ext cx="49" cy="50"/>
            </a:xfrm>
            <a:custGeom>
              <a:avLst/>
              <a:gdLst>
                <a:gd name="T0" fmla="*/ 31 w 33"/>
                <a:gd name="T1" fmla="*/ 13 h 34"/>
                <a:gd name="T2" fmla="*/ 20 w 33"/>
                <a:gd name="T3" fmla="*/ 32 h 34"/>
                <a:gd name="T4" fmla="*/ 2 w 33"/>
                <a:gd name="T5" fmla="*/ 21 h 34"/>
                <a:gd name="T6" fmla="*/ 12 w 33"/>
                <a:gd name="T7" fmla="*/ 3 h 34"/>
                <a:gd name="T8" fmla="*/ 31 w 33"/>
                <a:gd name="T9" fmla="*/ 13 h 34"/>
              </a:gdLst>
              <a:ahLst/>
              <a:cxnLst>
                <a:cxn ang="0">
                  <a:pos x="T0" y="T1"/>
                </a:cxn>
                <a:cxn ang="0">
                  <a:pos x="T2" y="T3"/>
                </a:cxn>
                <a:cxn ang="0">
                  <a:pos x="T4" y="T5"/>
                </a:cxn>
                <a:cxn ang="0">
                  <a:pos x="T6" y="T7"/>
                </a:cxn>
                <a:cxn ang="0">
                  <a:pos x="T8" y="T9"/>
                </a:cxn>
              </a:cxnLst>
              <a:rect l="0" t="0" r="r" b="b"/>
              <a:pathLst>
                <a:path w="33" h="34">
                  <a:moveTo>
                    <a:pt x="31" y="13"/>
                  </a:moveTo>
                  <a:cubicBezTo>
                    <a:pt x="33" y="21"/>
                    <a:pt x="28" y="30"/>
                    <a:pt x="20" y="32"/>
                  </a:cubicBezTo>
                  <a:cubicBezTo>
                    <a:pt x="12" y="34"/>
                    <a:pt x="4" y="29"/>
                    <a:pt x="2" y="21"/>
                  </a:cubicBezTo>
                  <a:cubicBezTo>
                    <a:pt x="0" y="13"/>
                    <a:pt x="4" y="5"/>
                    <a:pt x="12" y="3"/>
                  </a:cubicBezTo>
                  <a:cubicBezTo>
                    <a:pt x="20" y="0"/>
                    <a:pt x="29" y="5"/>
                    <a:pt x="31" y="13"/>
                  </a:cubicBezTo>
                </a:path>
              </a:pathLst>
            </a:custGeom>
            <a:solidFill>
              <a:srgbClr val="6B2D6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6" name="îṧḷíďe"/>
            <p:cNvSpPr/>
            <p:nvPr/>
          </p:nvSpPr>
          <p:spPr bwMode="auto">
            <a:xfrm>
              <a:off x="5630" y="4792"/>
              <a:ext cx="49" cy="50"/>
            </a:xfrm>
            <a:custGeom>
              <a:avLst/>
              <a:gdLst>
                <a:gd name="T0" fmla="*/ 31 w 33"/>
                <a:gd name="T1" fmla="*/ 13 h 34"/>
                <a:gd name="T2" fmla="*/ 20 w 33"/>
                <a:gd name="T3" fmla="*/ 31 h 34"/>
                <a:gd name="T4" fmla="*/ 2 w 33"/>
                <a:gd name="T5" fmla="*/ 21 h 34"/>
                <a:gd name="T6" fmla="*/ 12 w 33"/>
                <a:gd name="T7" fmla="*/ 2 h 34"/>
                <a:gd name="T8" fmla="*/ 31 w 33"/>
                <a:gd name="T9" fmla="*/ 13 h 34"/>
              </a:gdLst>
              <a:ahLst/>
              <a:cxnLst>
                <a:cxn ang="0">
                  <a:pos x="T0" y="T1"/>
                </a:cxn>
                <a:cxn ang="0">
                  <a:pos x="T2" y="T3"/>
                </a:cxn>
                <a:cxn ang="0">
                  <a:pos x="T4" y="T5"/>
                </a:cxn>
                <a:cxn ang="0">
                  <a:pos x="T6" y="T7"/>
                </a:cxn>
                <a:cxn ang="0">
                  <a:pos x="T8" y="T9"/>
                </a:cxn>
              </a:cxnLst>
              <a:rect l="0" t="0" r="r" b="b"/>
              <a:pathLst>
                <a:path w="33" h="34">
                  <a:moveTo>
                    <a:pt x="31" y="13"/>
                  </a:moveTo>
                  <a:cubicBezTo>
                    <a:pt x="33" y="21"/>
                    <a:pt x="28" y="29"/>
                    <a:pt x="20" y="31"/>
                  </a:cubicBezTo>
                  <a:cubicBezTo>
                    <a:pt x="12" y="34"/>
                    <a:pt x="4" y="29"/>
                    <a:pt x="2" y="21"/>
                  </a:cubicBezTo>
                  <a:cubicBezTo>
                    <a:pt x="0" y="13"/>
                    <a:pt x="4" y="4"/>
                    <a:pt x="12" y="2"/>
                  </a:cubicBezTo>
                  <a:cubicBezTo>
                    <a:pt x="20" y="0"/>
                    <a:pt x="29" y="5"/>
                    <a:pt x="31" y="13"/>
                  </a:cubicBezTo>
                </a:path>
              </a:pathLst>
            </a:custGeom>
            <a:solidFill>
              <a:srgbClr val="6B2D6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7" name="îśḷïdé"/>
            <p:cNvSpPr/>
            <p:nvPr/>
          </p:nvSpPr>
          <p:spPr bwMode="auto">
            <a:xfrm>
              <a:off x="4566" y="4809"/>
              <a:ext cx="1091" cy="719"/>
            </a:xfrm>
            <a:custGeom>
              <a:avLst/>
              <a:gdLst>
                <a:gd name="T0" fmla="*/ 14 w 1054"/>
                <a:gd name="T1" fmla="*/ 695 h 695"/>
                <a:gd name="T2" fmla="*/ 0 w 1054"/>
                <a:gd name="T3" fmla="*/ 692 h 695"/>
                <a:gd name="T4" fmla="*/ 92 w 1054"/>
                <a:gd name="T5" fmla="*/ 258 h 695"/>
                <a:gd name="T6" fmla="*/ 328 w 1054"/>
                <a:gd name="T7" fmla="*/ 403 h 695"/>
                <a:gd name="T8" fmla="*/ 467 w 1054"/>
                <a:gd name="T9" fmla="*/ 157 h 695"/>
                <a:gd name="T10" fmla="*/ 629 w 1054"/>
                <a:gd name="T11" fmla="*/ 261 h 695"/>
                <a:gd name="T12" fmla="*/ 720 w 1054"/>
                <a:gd name="T13" fmla="*/ 0 h 695"/>
                <a:gd name="T14" fmla="*/ 922 w 1054"/>
                <a:gd name="T15" fmla="*/ 80 h 695"/>
                <a:gd name="T16" fmla="*/ 1047 w 1054"/>
                <a:gd name="T17" fmla="*/ 3 h 695"/>
                <a:gd name="T18" fmla="*/ 1054 w 1054"/>
                <a:gd name="T19" fmla="*/ 14 h 695"/>
                <a:gd name="T20" fmla="*/ 924 w 1054"/>
                <a:gd name="T21" fmla="*/ 95 h 695"/>
                <a:gd name="T22" fmla="*/ 728 w 1054"/>
                <a:gd name="T23" fmla="*/ 18 h 695"/>
                <a:gd name="T24" fmla="*/ 636 w 1054"/>
                <a:gd name="T25" fmla="*/ 282 h 695"/>
                <a:gd name="T26" fmla="*/ 473 w 1054"/>
                <a:gd name="T27" fmla="*/ 176 h 695"/>
                <a:gd name="T28" fmla="*/ 332 w 1054"/>
                <a:gd name="T29" fmla="*/ 423 h 695"/>
                <a:gd name="T30" fmla="*/ 102 w 1054"/>
                <a:gd name="T31" fmla="*/ 280 h 695"/>
                <a:gd name="T32" fmla="*/ 14 w 1054"/>
                <a:gd name="T33" fmla="*/ 695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54" h="695">
                  <a:moveTo>
                    <a:pt x="14" y="695"/>
                  </a:moveTo>
                  <a:lnTo>
                    <a:pt x="0" y="692"/>
                  </a:lnTo>
                  <a:lnTo>
                    <a:pt x="92" y="258"/>
                  </a:lnTo>
                  <a:lnTo>
                    <a:pt x="328" y="403"/>
                  </a:lnTo>
                  <a:lnTo>
                    <a:pt x="467" y="157"/>
                  </a:lnTo>
                  <a:lnTo>
                    <a:pt x="629" y="261"/>
                  </a:lnTo>
                  <a:lnTo>
                    <a:pt x="720" y="0"/>
                  </a:lnTo>
                  <a:lnTo>
                    <a:pt x="922" y="80"/>
                  </a:lnTo>
                  <a:lnTo>
                    <a:pt x="1047" y="3"/>
                  </a:lnTo>
                  <a:lnTo>
                    <a:pt x="1054" y="14"/>
                  </a:lnTo>
                  <a:lnTo>
                    <a:pt x="924" y="95"/>
                  </a:lnTo>
                  <a:lnTo>
                    <a:pt x="728" y="18"/>
                  </a:lnTo>
                  <a:lnTo>
                    <a:pt x="636" y="282"/>
                  </a:lnTo>
                  <a:lnTo>
                    <a:pt x="473" y="176"/>
                  </a:lnTo>
                  <a:lnTo>
                    <a:pt x="332" y="423"/>
                  </a:lnTo>
                  <a:lnTo>
                    <a:pt x="102" y="280"/>
                  </a:lnTo>
                  <a:lnTo>
                    <a:pt x="14" y="695"/>
                  </a:lnTo>
                  <a:close/>
                </a:path>
              </a:pathLst>
            </a:custGeom>
            <a:solidFill>
              <a:srgbClr val="6B2D6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8" name="ïš1iḑè"/>
            <p:cNvSpPr/>
            <p:nvPr/>
          </p:nvSpPr>
          <p:spPr bwMode="auto">
            <a:xfrm>
              <a:off x="4566" y="4809"/>
              <a:ext cx="1091" cy="719"/>
            </a:xfrm>
            <a:custGeom>
              <a:avLst/>
              <a:gdLst>
                <a:gd name="T0" fmla="*/ 14 w 1054"/>
                <a:gd name="T1" fmla="*/ 695 h 695"/>
                <a:gd name="T2" fmla="*/ 0 w 1054"/>
                <a:gd name="T3" fmla="*/ 692 h 695"/>
                <a:gd name="T4" fmla="*/ 92 w 1054"/>
                <a:gd name="T5" fmla="*/ 258 h 695"/>
                <a:gd name="T6" fmla="*/ 328 w 1054"/>
                <a:gd name="T7" fmla="*/ 403 h 695"/>
                <a:gd name="T8" fmla="*/ 467 w 1054"/>
                <a:gd name="T9" fmla="*/ 157 h 695"/>
                <a:gd name="T10" fmla="*/ 629 w 1054"/>
                <a:gd name="T11" fmla="*/ 261 h 695"/>
                <a:gd name="T12" fmla="*/ 720 w 1054"/>
                <a:gd name="T13" fmla="*/ 0 h 695"/>
                <a:gd name="T14" fmla="*/ 922 w 1054"/>
                <a:gd name="T15" fmla="*/ 80 h 695"/>
                <a:gd name="T16" fmla="*/ 1047 w 1054"/>
                <a:gd name="T17" fmla="*/ 3 h 695"/>
                <a:gd name="T18" fmla="*/ 1054 w 1054"/>
                <a:gd name="T19" fmla="*/ 14 h 695"/>
                <a:gd name="T20" fmla="*/ 924 w 1054"/>
                <a:gd name="T21" fmla="*/ 95 h 695"/>
                <a:gd name="T22" fmla="*/ 728 w 1054"/>
                <a:gd name="T23" fmla="*/ 18 h 695"/>
                <a:gd name="T24" fmla="*/ 636 w 1054"/>
                <a:gd name="T25" fmla="*/ 282 h 695"/>
                <a:gd name="T26" fmla="*/ 473 w 1054"/>
                <a:gd name="T27" fmla="*/ 176 h 695"/>
                <a:gd name="T28" fmla="*/ 332 w 1054"/>
                <a:gd name="T29" fmla="*/ 423 h 695"/>
                <a:gd name="T30" fmla="*/ 102 w 1054"/>
                <a:gd name="T31" fmla="*/ 280 h 695"/>
                <a:gd name="T32" fmla="*/ 14 w 1054"/>
                <a:gd name="T33" fmla="*/ 695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54" h="695">
                  <a:moveTo>
                    <a:pt x="14" y="695"/>
                  </a:moveTo>
                  <a:lnTo>
                    <a:pt x="0" y="692"/>
                  </a:lnTo>
                  <a:lnTo>
                    <a:pt x="92" y="258"/>
                  </a:lnTo>
                  <a:lnTo>
                    <a:pt x="328" y="403"/>
                  </a:lnTo>
                  <a:lnTo>
                    <a:pt x="467" y="157"/>
                  </a:lnTo>
                  <a:lnTo>
                    <a:pt x="629" y="261"/>
                  </a:lnTo>
                  <a:lnTo>
                    <a:pt x="720" y="0"/>
                  </a:lnTo>
                  <a:lnTo>
                    <a:pt x="922" y="80"/>
                  </a:lnTo>
                  <a:lnTo>
                    <a:pt x="1047" y="3"/>
                  </a:lnTo>
                  <a:lnTo>
                    <a:pt x="1054" y="14"/>
                  </a:lnTo>
                  <a:lnTo>
                    <a:pt x="924" y="95"/>
                  </a:lnTo>
                  <a:lnTo>
                    <a:pt x="728" y="18"/>
                  </a:lnTo>
                  <a:lnTo>
                    <a:pt x="636" y="282"/>
                  </a:lnTo>
                  <a:lnTo>
                    <a:pt x="473" y="176"/>
                  </a:lnTo>
                  <a:lnTo>
                    <a:pt x="332" y="423"/>
                  </a:lnTo>
                  <a:lnTo>
                    <a:pt x="102" y="280"/>
                  </a:lnTo>
                  <a:lnTo>
                    <a:pt x="14" y="69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9" name="ïṩlïďé"/>
            <p:cNvSpPr/>
            <p:nvPr/>
          </p:nvSpPr>
          <p:spPr bwMode="auto">
            <a:xfrm>
              <a:off x="4573" y="5566"/>
              <a:ext cx="49" cy="49"/>
            </a:xfrm>
            <a:custGeom>
              <a:avLst/>
              <a:gdLst>
                <a:gd name="T0" fmla="*/ 31 w 33"/>
                <a:gd name="T1" fmla="*/ 13 h 33"/>
                <a:gd name="T2" fmla="*/ 21 w 33"/>
                <a:gd name="T3" fmla="*/ 31 h 33"/>
                <a:gd name="T4" fmla="*/ 2 w 33"/>
                <a:gd name="T5" fmla="*/ 21 h 33"/>
                <a:gd name="T6" fmla="*/ 13 w 33"/>
                <a:gd name="T7" fmla="*/ 2 h 33"/>
                <a:gd name="T8" fmla="*/ 31 w 33"/>
                <a:gd name="T9" fmla="*/ 13 h 33"/>
              </a:gdLst>
              <a:ahLst/>
              <a:cxnLst>
                <a:cxn ang="0">
                  <a:pos x="T0" y="T1"/>
                </a:cxn>
                <a:cxn ang="0">
                  <a:pos x="T2" y="T3"/>
                </a:cxn>
                <a:cxn ang="0">
                  <a:pos x="T4" y="T5"/>
                </a:cxn>
                <a:cxn ang="0">
                  <a:pos x="T6" y="T7"/>
                </a:cxn>
                <a:cxn ang="0">
                  <a:pos x="T8" y="T9"/>
                </a:cxn>
              </a:cxnLst>
              <a:rect l="0" t="0" r="r" b="b"/>
              <a:pathLst>
                <a:path w="33" h="33">
                  <a:moveTo>
                    <a:pt x="31" y="13"/>
                  </a:moveTo>
                  <a:cubicBezTo>
                    <a:pt x="33" y="21"/>
                    <a:pt x="29" y="29"/>
                    <a:pt x="21" y="31"/>
                  </a:cubicBezTo>
                  <a:cubicBezTo>
                    <a:pt x="12" y="33"/>
                    <a:pt x="4" y="29"/>
                    <a:pt x="2" y="21"/>
                  </a:cubicBezTo>
                  <a:cubicBezTo>
                    <a:pt x="0" y="13"/>
                    <a:pt x="5" y="4"/>
                    <a:pt x="13" y="2"/>
                  </a:cubicBezTo>
                  <a:cubicBezTo>
                    <a:pt x="21" y="0"/>
                    <a:pt x="29" y="5"/>
                    <a:pt x="31" y="13"/>
                  </a:cubicBezTo>
                </a:path>
              </a:pathLst>
            </a:custGeom>
            <a:solidFill>
              <a:srgbClr val="F2274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0" name="ïSľîḑè"/>
            <p:cNvSpPr/>
            <p:nvPr/>
          </p:nvSpPr>
          <p:spPr bwMode="auto">
            <a:xfrm>
              <a:off x="4587" y="5008"/>
              <a:ext cx="1073" cy="594"/>
            </a:xfrm>
            <a:custGeom>
              <a:avLst/>
              <a:gdLst>
                <a:gd name="T0" fmla="*/ 11 w 1037"/>
                <a:gd name="T1" fmla="*/ 574 h 574"/>
                <a:gd name="T2" fmla="*/ 0 w 1037"/>
                <a:gd name="T3" fmla="*/ 567 h 574"/>
                <a:gd name="T4" fmla="*/ 122 w 1037"/>
                <a:gd name="T5" fmla="*/ 345 h 574"/>
                <a:gd name="T6" fmla="*/ 378 w 1037"/>
                <a:gd name="T7" fmla="*/ 336 h 574"/>
                <a:gd name="T8" fmla="*/ 430 w 1037"/>
                <a:gd name="T9" fmla="*/ 180 h 574"/>
                <a:gd name="T10" fmla="*/ 603 w 1037"/>
                <a:gd name="T11" fmla="*/ 207 h 574"/>
                <a:gd name="T12" fmla="*/ 814 w 1037"/>
                <a:gd name="T13" fmla="*/ 0 h 574"/>
                <a:gd name="T14" fmla="*/ 1037 w 1037"/>
                <a:gd name="T15" fmla="*/ 91 h 574"/>
                <a:gd name="T16" fmla="*/ 1031 w 1037"/>
                <a:gd name="T17" fmla="*/ 104 h 574"/>
                <a:gd name="T18" fmla="*/ 817 w 1037"/>
                <a:gd name="T19" fmla="*/ 17 h 574"/>
                <a:gd name="T20" fmla="*/ 607 w 1037"/>
                <a:gd name="T21" fmla="*/ 222 h 574"/>
                <a:gd name="T22" fmla="*/ 439 w 1037"/>
                <a:gd name="T23" fmla="*/ 195 h 574"/>
                <a:gd name="T24" fmla="*/ 388 w 1037"/>
                <a:gd name="T25" fmla="*/ 349 h 574"/>
                <a:gd name="T26" fmla="*/ 131 w 1037"/>
                <a:gd name="T27" fmla="*/ 358 h 574"/>
                <a:gd name="T28" fmla="*/ 11 w 1037"/>
                <a:gd name="T29" fmla="*/ 574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37" h="574">
                  <a:moveTo>
                    <a:pt x="11" y="574"/>
                  </a:moveTo>
                  <a:lnTo>
                    <a:pt x="0" y="567"/>
                  </a:lnTo>
                  <a:lnTo>
                    <a:pt x="122" y="345"/>
                  </a:lnTo>
                  <a:lnTo>
                    <a:pt x="378" y="336"/>
                  </a:lnTo>
                  <a:lnTo>
                    <a:pt x="430" y="180"/>
                  </a:lnTo>
                  <a:lnTo>
                    <a:pt x="603" y="207"/>
                  </a:lnTo>
                  <a:lnTo>
                    <a:pt x="814" y="0"/>
                  </a:lnTo>
                  <a:lnTo>
                    <a:pt x="1037" y="91"/>
                  </a:lnTo>
                  <a:lnTo>
                    <a:pt x="1031" y="104"/>
                  </a:lnTo>
                  <a:lnTo>
                    <a:pt x="817" y="17"/>
                  </a:lnTo>
                  <a:lnTo>
                    <a:pt x="607" y="222"/>
                  </a:lnTo>
                  <a:lnTo>
                    <a:pt x="439" y="195"/>
                  </a:lnTo>
                  <a:lnTo>
                    <a:pt x="388" y="349"/>
                  </a:lnTo>
                  <a:lnTo>
                    <a:pt x="131" y="358"/>
                  </a:lnTo>
                  <a:lnTo>
                    <a:pt x="11" y="574"/>
                  </a:lnTo>
                  <a:close/>
                </a:path>
              </a:pathLst>
            </a:custGeom>
            <a:solidFill>
              <a:srgbClr val="F2274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1" name="îṧḷîdê"/>
            <p:cNvSpPr/>
            <p:nvPr/>
          </p:nvSpPr>
          <p:spPr bwMode="auto">
            <a:xfrm>
              <a:off x="4587" y="5008"/>
              <a:ext cx="1073" cy="594"/>
            </a:xfrm>
            <a:custGeom>
              <a:avLst/>
              <a:gdLst>
                <a:gd name="T0" fmla="*/ 11 w 1037"/>
                <a:gd name="T1" fmla="*/ 574 h 574"/>
                <a:gd name="T2" fmla="*/ 0 w 1037"/>
                <a:gd name="T3" fmla="*/ 567 h 574"/>
                <a:gd name="T4" fmla="*/ 122 w 1037"/>
                <a:gd name="T5" fmla="*/ 345 h 574"/>
                <a:gd name="T6" fmla="*/ 378 w 1037"/>
                <a:gd name="T7" fmla="*/ 336 h 574"/>
                <a:gd name="T8" fmla="*/ 430 w 1037"/>
                <a:gd name="T9" fmla="*/ 180 h 574"/>
                <a:gd name="T10" fmla="*/ 603 w 1037"/>
                <a:gd name="T11" fmla="*/ 207 h 574"/>
                <a:gd name="T12" fmla="*/ 814 w 1037"/>
                <a:gd name="T13" fmla="*/ 0 h 574"/>
                <a:gd name="T14" fmla="*/ 1037 w 1037"/>
                <a:gd name="T15" fmla="*/ 91 h 574"/>
                <a:gd name="T16" fmla="*/ 1031 w 1037"/>
                <a:gd name="T17" fmla="*/ 104 h 574"/>
                <a:gd name="T18" fmla="*/ 817 w 1037"/>
                <a:gd name="T19" fmla="*/ 17 h 574"/>
                <a:gd name="T20" fmla="*/ 607 w 1037"/>
                <a:gd name="T21" fmla="*/ 222 h 574"/>
                <a:gd name="T22" fmla="*/ 439 w 1037"/>
                <a:gd name="T23" fmla="*/ 195 h 574"/>
                <a:gd name="T24" fmla="*/ 388 w 1037"/>
                <a:gd name="T25" fmla="*/ 349 h 574"/>
                <a:gd name="T26" fmla="*/ 131 w 1037"/>
                <a:gd name="T27" fmla="*/ 358 h 574"/>
                <a:gd name="T28" fmla="*/ 11 w 1037"/>
                <a:gd name="T29" fmla="*/ 574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37" h="574">
                  <a:moveTo>
                    <a:pt x="11" y="574"/>
                  </a:moveTo>
                  <a:lnTo>
                    <a:pt x="0" y="567"/>
                  </a:lnTo>
                  <a:lnTo>
                    <a:pt x="122" y="345"/>
                  </a:lnTo>
                  <a:lnTo>
                    <a:pt x="378" y="336"/>
                  </a:lnTo>
                  <a:lnTo>
                    <a:pt x="430" y="180"/>
                  </a:lnTo>
                  <a:lnTo>
                    <a:pt x="603" y="207"/>
                  </a:lnTo>
                  <a:lnTo>
                    <a:pt x="814" y="0"/>
                  </a:lnTo>
                  <a:lnTo>
                    <a:pt x="1037" y="91"/>
                  </a:lnTo>
                  <a:lnTo>
                    <a:pt x="1031" y="104"/>
                  </a:lnTo>
                  <a:lnTo>
                    <a:pt x="817" y="17"/>
                  </a:lnTo>
                  <a:lnTo>
                    <a:pt x="607" y="222"/>
                  </a:lnTo>
                  <a:lnTo>
                    <a:pt x="439" y="195"/>
                  </a:lnTo>
                  <a:lnTo>
                    <a:pt x="388" y="349"/>
                  </a:lnTo>
                  <a:lnTo>
                    <a:pt x="131" y="358"/>
                  </a:lnTo>
                  <a:lnTo>
                    <a:pt x="11" y="5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2" name="íšḻiďè"/>
            <p:cNvSpPr/>
            <p:nvPr/>
          </p:nvSpPr>
          <p:spPr bwMode="auto">
            <a:xfrm>
              <a:off x="5111" y="3117"/>
              <a:ext cx="1781" cy="3314"/>
            </a:xfrm>
            <a:custGeom>
              <a:avLst/>
              <a:gdLst>
                <a:gd name="T0" fmla="*/ 1705 w 1721"/>
                <a:gd name="T1" fmla="*/ 0 h 3202"/>
                <a:gd name="T2" fmla="*/ 1649 w 1721"/>
                <a:gd name="T3" fmla="*/ 320 h 3202"/>
                <a:gd name="T4" fmla="*/ 1649 w 1721"/>
                <a:gd name="T5" fmla="*/ 320 h 3202"/>
                <a:gd name="T6" fmla="*/ 1635 w 1721"/>
                <a:gd name="T7" fmla="*/ 399 h 3202"/>
                <a:gd name="T8" fmla="*/ 1163 w 1721"/>
                <a:gd name="T9" fmla="*/ 3136 h 3202"/>
                <a:gd name="T10" fmla="*/ 122 w 1721"/>
                <a:gd name="T11" fmla="*/ 2957 h 3202"/>
                <a:gd name="T12" fmla="*/ 0 w 1721"/>
                <a:gd name="T13" fmla="*/ 2989 h 3202"/>
                <a:gd name="T14" fmla="*/ 1216 w 1721"/>
                <a:gd name="T15" fmla="*/ 3202 h 3202"/>
                <a:gd name="T16" fmla="*/ 1721 w 1721"/>
                <a:gd name="T17" fmla="*/ 4 h 3202"/>
                <a:gd name="T18" fmla="*/ 1705 w 1721"/>
                <a:gd name="T19" fmla="*/ 0 h 3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1" h="3202">
                  <a:moveTo>
                    <a:pt x="1705" y="0"/>
                  </a:moveTo>
                  <a:lnTo>
                    <a:pt x="1649" y="320"/>
                  </a:lnTo>
                  <a:lnTo>
                    <a:pt x="1649" y="320"/>
                  </a:lnTo>
                  <a:lnTo>
                    <a:pt x="1635" y="399"/>
                  </a:lnTo>
                  <a:lnTo>
                    <a:pt x="1163" y="3136"/>
                  </a:lnTo>
                  <a:lnTo>
                    <a:pt x="122" y="2957"/>
                  </a:lnTo>
                  <a:lnTo>
                    <a:pt x="0" y="2989"/>
                  </a:lnTo>
                  <a:lnTo>
                    <a:pt x="1216" y="3202"/>
                  </a:lnTo>
                  <a:lnTo>
                    <a:pt x="1721" y="4"/>
                  </a:lnTo>
                  <a:lnTo>
                    <a:pt x="1705" y="0"/>
                  </a:lnTo>
                  <a:close/>
                </a:path>
              </a:pathLst>
            </a:custGeom>
            <a:solidFill>
              <a:srgbClr val="A2B2D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3" name="iṡlîďé"/>
            <p:cNvSpPr/>
            <p:nvPr/>
          </p:nvSpPr>
          <p:spPr bwMode="auto">
            <a:xfrm>
              <a:off x="5111" y="3117"/>
              <a:ext cx="1781" cy="3314"/>
            </a:xfrm>
            <a:custGeom>
              <a:avLst/>
              <a:gdLst>
                <a:gd name="T0" fmla="*/ 1705 w 1721"/>
                <a:gd name="T1" fmla="*/ 0 h 3202"/>
                <a:gd name="T2" fmla="*/ 1649 w 1721"/>
                <a:gd name="T3" fmla="*/ 320 h 3202"/>
                <a:gd name="T4" fmla="*/ 1649 w 1721"/>
                <a:gd name="T5" fmla="*/ 320 h 3202"/>
                <a:gd name="T6" fmla="*/ 1635 w 1721"/>
                <a:gd name="T7" fmla="*/ 399 h 3202"/>
                <a:gd name="T8" fmla="*/ 1163 w 1721"/>
                <a:gd name="T9" fmla="*/ 3136 h 3202"/>
                <a:gd name="T10" fmla="*/ 122 w 1721"/>
                <a:gd name="T11" fmla="*/ 2957 h 3202"/>
                <a:gd name="T12" fmla="*/ 0 w 1721"/>
                <a:gd name="T13" fmla="*/ 2989 h 3202"/>
                <a:gd name="T14" fmla="*/ 1216 w 1721"/>
                <a:gd name="T15" fmla="*/ 3202 h 3202"/>
                <a:gd name="T16" fmla="*/ 1721 w 1721"/>
                <a:gd name="T17" fmla="*/ 4 h 3202"/>
                <a:gd name="T18" fmla="*/ 1705 w 1721"/>
                <a:gd name="T19" fmla="*/ 0 h 3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1" h="3202">
                  <a:moveTo>
                    <a:pt x="1705" y="0"/>
                  </a:moveTo>
                  <a:lnTo>
                    <a:pt x="1649" y="320"/>
                  </a:lnTo>
                  <a:lnTo>
                    <a:pt x="1649" y="320"/>
                  </a:lnTo>
                  <a:lnTo>
                    <a:pt x="1635" y="399"/>
                  </a:lnTo>
                  <a:lnTo>
                    <a:pt x="1163" y="3136"/>
                  </a:lnTo>
                  <a:lnTo>
                    <a:pt x="122" y="2957"/>
                  </a:lnTo>
                  <a:lnTo>
                    <a:pt x="0" y="2989"/>
                  </a:lnTo>
                  <a:lnTo>
                    <a:pt x="1216" y="3202"/>
                  </a:lnTo>
                  <a:lnTo>
                    <a:pt x="1721" y="4"/>
                  </a:lnTo>
                  <a:lnTo>
                    <a:pt x="170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4" name="îṧlîdê"/>
            <p:cNvSpPr/>
            <p:nvPr/>
          </p:nvSpPr>
          <p:spPr bwMode="auto">
            <a:xfrm>
              <a:off x="4921" y="6144"/>
              <a:ext cx="317" cy="66"/>
            </a:xfrm>
            <a:custGeom>
              <a:avLst/>
              <a:gdLst>
                <a:gd name="T0" fmla="*/ 119 w 306"/>
                <a:gd name="T1" fmla="*/ 0 h 64"/>
                <a:gd name="T2" fmla="*/ 0 w 306"/>
                <a:gd name="T3" fmla="*/ 33 h 64"/>
                <a:gd name="T4" fmla="*/ 184 w 306"/>
                <a:gd name="T5" fmla="*/ 64 h 64"/>
                <a:gd name="T6" fmla="*/ 306 w 306"/>
                <a:gd name="T7" fmla="*/ 32 h 64"/>
                <a:gd name="T8" fmla="*/ 119 w 306"/>
                <a:gd name="T9" fmla="*/ 0 h 64"/>
              </a:gdLst>
              <a:ahLst/>
              <a:cxnLst>
                <a:cxn ang="0">
                  <a:pos x="T0" y="T1"/>
                </a:cxn>
                <a:cxn ang="0">
                  <a:pos x="T2" y="T3"/>
                </a:cxn>
                <a:cxn ang="0">
                  <a:pos x="T4" y="T5"/>
                </a:cxn>
                <a:cxn ang="0">
                  <a:pos x="T6" y="T7"/>
                </a:cxn>
                <a:cxn ang="0">
                  <a:pos x="T8" y="T9"/>
                </a:cxn>
              </a:cxnLst>
              <a:rect l="0" t="0" r="r" b="b"/>
              <a:pathLst>
                <a:path w="306" h="64">
                  <a:moveTo>
                    <a:pt x="119" y="0"/>
                  </a:moveTo>
                  <a:lnTo>
                    <a:pt x="0" y="33"/>
                  </a:lnTo>
                  <a:lnTo>
                    <a:pt x="184" y="64"/>
                  </a:lnTo>
                  <a:lnTo>
                    <a:pt x="306" y="32"/>
                  </a:lnTo>
                  <a:lnTo>
                    <a:pt x="119" y="0"/>
                  </a:lnTo>
                  <a:close/>
                </a:path>
              </a:pathLst>
            </a:custGeom>
            <a:solidFill>
              <a:srgbClr val="677CB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5" name="íṣḻiḍê"/>
            <p:cNvSpPr/>
            <p:nvPr/>
          </p:nvSpPr>
          <p:spPr bwMode="auto">
            <a:xfrm>
              <a:off x="4921" y="6144"/>
              <a:ext cx="317" cy="66"/>
            </a:xfrm>
            <a:custGeom>
              <a:avLst/>
              <a:gdLst>
                <a:gd name="T0" fmla="*/ 119 w 306"/>
                <a:gd name="T1" fmla="*/ 0 h 64"/>
                <a:gd name="T2" fmla="*/ 0 w 306"/>
                <a:gd name="T3" fmla="*/ 33 h 64"/>
                <a:gd name="T4" fmla="*/ 184 w 306"/>
                <a:gd name="T5" fmla="*/ 64 h 64"/>
                <a:gd name="T6" fmla="*/ 306 w 306"/>
                <a:gd name="T7" fmla="*/ 32 h 64"/>
                <a:gd name="T8" fmla="*/ 119 w 306"/>
                <a:gd name="T9" fmla="*/ 0 h 64"/>
              </a:gdLst>
              <a:ahLst/>
              <a:cxnLst>
                <a:cxn ang="0">
                  <a:pos x="T0" y="T1"/>
                </a:cxn>
                <a:cxn ang="0">
                  <a:pos x="T2" y="T3"/>
                </a:cxn>
                <a:cxn ang="0">
                  <a:pos x="T4" y="T5"/>
                </a:cxn>
                <a:cxn ang="0">
                  <a:pos x="T6" y="T7"/>
                </a:cxn>
                <a:cxn ang="0">
                  <a:pos x="T8" y="T9"/>
                </a:cxn>
              </a:cxnLst>
              <a:rect l="0" t="0" r="r" b="b"/>
              <a:pathLst>
                <a:path w="306" h="64">
                  <a:moveTo>
                    <a:pt x="119" y="0"/>
                  </a:moveTo>
                  <a:lnTo>
                    <a:pt x="0" y="33"/>
                  </a:lnTo>
                  <a:lnTo>
                    <a:pt x="184" y="64"/>
                  </a:lnTo>
                  <a:lnTo>
                    <a:pt x="306" y="32"/>
                  </a:lnTo>
                  <a:lnTo>
                    <a:pt x="11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6" name="îşļíḋe"/>
            <p:cNvSpPr/>
            <p:nvPr/>
          </p:nvSpPr>
          <p:spPr bwMode="auto">
            <a:xfrm>
              <a:off x="3829" y="5927"/>
              <a:ext cx="1215" cy="251"/>
            </a:xfrm>
            <a:custGeom>
              <a:avLst/>
              <a:gdLst>
                <a:gd name="T0" fmla="*/ 101 w 1174"/>
                <a:gd name="T1" fmla="*/ 0 h 243"/>
                <a:gd name="T2" fmla="*/ 7 w 1174"/>
                <a:gd name="T3" fmla="*/ 14 h 243"/>
                <a:gd name="T4" fmla="*/ 0 w 1174"/>
                <a:gd name="T5" fmla="*/ 58 h 243"/>
                <a:gd name="T6" fmla="*/ 1055 w 1174"/>
                <a:gd name="T7" fmla="*/ 243 h 243"/>
                <a:gd name="T8" fmla="*/ 1174 w 1174"/>
                <a:gd name="T9" fmla="*/ 210 h 243"/>
                <a:gd name="T10" fmla="*/ 97 w 1174"/>
                <a:gd name="T11" fmla="*/ 25 h 243"/>
                <a:gd name="T12" fmla="*/ 101 w 1174"/>
                <a:gd name="T13" fmla="*/ 0 h 243"/>
              </a:gdLst>
              <a:ahLst/>
              <a:cxnLst>
                <a:cxn ang="0">
                  <a:pos x="T0" y="T1"/>
                </a:cxn>
                <a:cxn ang="0">
                  <a:pos x="T2" y="T3"/>
                </a:cxn>
                <a:cxn ang="0">
                  <a:pos x="T4" y="T5"/>
                </a:cxn>
                <a:cxn ang="0">
                  <a:pos x="T6" y="T7"/>
                </a:cxn>
                <a:cxn ang="0">
                  <a:pos x="T8" y="T9"/>
                </a:cxn>
                <a:cxn ang="0">
                  <a:pos x="T10" y="T11"/>
                </a:cxn>
                <a:cxn ang="0">
                  <a:pos x="T12" y="T13"/>
                </a:cxn>
              </a:cxnLst>
              <a:rect l="0" t="0" r="r" b="b"/>
              <a:pathLst>
                <a:path w="1174" h="243">
                  <a:moveTo>
                    <a:pt x="101" y="0"/>
                  </a:moveTo>
                  <a:lnTo>
                    <a:pt x="7" y="14"/>
                  </a:lnTo>
                  <a:lnTo>
                    <a:pt x="0" y="58"/>
                  </a:lnTo>
                  <a:lnTo>
                    <a:pt x="1055" y="243"/>
                  </a:lnTo>
                  <a:lnTo>
                    <a:pt x="1174" y="210"/>
                  </a:lnTo>
                  <a:lnTo>
                    <a:pt x="97" y="25"/>
                  </a:lnTo>
                  <a:lnTo>
                    <a:pt x="101" y="0"/>
                  </a:lnTo>
                  <a:close/>
                </a:path>
              </a:pathLst>
            </a:custGeom>
            <a:solidFill>
              <a:srgbClr val="9CAB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7" name="ïśḷíďé"/>
            <p:cNvSpPr/>
            <p:nvPr/>
          </p:nvSpPr>
          <p:spPr bwMode="auto">
            <a:xfrm>
              <a:off x="3829" y="5927"/>
              <a:ext cx="1215" cy="251"/>
            </a:xfrm>
            <a:custGeom>
              <a:avLst/>
              <a:gdLst>
                <a:gd name="T0" fmla="*/ 101 w 1174"/>
                <a:gd name="T1" fmla="*/ 0 h 243"/>
                <a:gd name="T2" fmla="*/ 7 w 1174"/>
                <a:gd name="T3" fmla="*/ 14 h 243"/>
                <a:gd name="T4" fmla="*/ 0 w 1174"/>
                <a:gd name="T5" fmla="*/ 58 h 243"/>
                <a:gd name="T6" fmla="*/ 1055 w 1174"/>
                <a:gd name="T7" fmla="*/ 243 h 243"/>
                <a:gd name="T8" fmla="*/ 1174 w 1174"/>
                <a:gd name="T9" fmla="*/ 210 h 243"/>
                <a:gd name="T10" fmla="*/ 97 w 1174"/>
                <a:gd name="T11" fmla="*/ 25 h 243"/>
                <a:gd name="T12" fmla="*/ 101 w 1174"/>
                <a:gd name="T13" fmla="*/ 0 h 243"/>
              </a:gdLst>
              <a:ahLst/>
              <a:cxnLst>
                <a:cxn ang="0">
                  <a:pos x="T0" y="T1"/>
                </a:cxn>
                <a:cxn ang="0">
                  <a:pos x="T2" y="T3"/>
                </a:cxn>
                <a:cxn ang="0">
                  <a:pos x="T4" y="T5"/>
                </a:cxn>
                <a:cxn ang="0">
                  <a:pos x="T6" y="T7"/>
                </a:cxn>
                <a:cxn ang="0">
                  <a:pos x="T8" y="T9"/>
                </a:cxn>
                <a:cxn ang="0">
                  <a:pos x="T10" y="T11"/>
                </a:cxn>
                <a:cxn ang="0">
                  <a:pos x="T12" y="T13"/>
                </a:cxn>
              </a:cxnLst>
              <a:rect l="0" t="0" r="r" b="b"/>
              <a:pathLst>
                <a:path w="1174" h="243">
                  <a:moveTo>
                    <a:pt x="101" y="0"/>
                  </a:moveTo>
                  <a:lnTo>
                    <a:pt x="7" y="14"/>
                  </a:lnTo>
                  <a:lnTo>
                    <a:pt x="0" y="58"/>
                  </a:lnTo>
                  <a:lnTo>
                    <a:pt x="1055" y="243"/>
                  </a:lnTo>
                  <a:lnTo>
                    <a:pt x="1174" y="210"/>
                  </a:lnTo>
                  <a:lnTo>
                    <a:pt x="97" y="25"/>
                  </a:lnTo>
                  <a:lnTo>
                    <a:pt x="10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8" name="îŝļïďè"/>
            <p:cNvSpPr/>
            <p:nvPr/>
          </p:nvSpPr>
          <p:spPr bwMode="auto">
            <a:xfrm>
              <a:off x="3929" y="2698"/>
              <a:ext cx="2948" cy="3665"/>
            </a:xfrm>
            <a:custGeom>
              <a:avLst/>
              <a:gdLst>
                <a:gd name="T0" fmla="*/ 2305 w 2848"/>
                <a:gd name="T1" fmla="*/ 3541 h 3541"/>
                <a:gd name="T2" fmla="*/ 0 w 2848"/>
                <a:gd name="T3" fmla="*/ 3145 h 3541"/>
                <a:gd name="T4" fmla="*/ 542 w 2848"/>
                <a:gd name="T5" fmla="*/ 0 h 3541"/>
                <a:gd name="T6" fmla="*/ 2848 w 2848"/>
                <a:gd name="T7" fmla="*/ 398 h 3541"/>
                <a:gd name="T8" fmla="*/ 2305 w 2848"/>
                <a:gd name="T9" fmla="*/ 3541 h 3541"/>
              </a:gdLst>
              <a:ahLst/>
              <a:cxnLst>
                <a:cxn ang="0">
                  <a:pos x="T0" y="T1"/>
                </a:cxn>
                <a:cxn ang="0">
                  <a:pos x="T2" y="T3"/>
                </a:cxn>
                <a:cxn ang="0">
                  <a:pos x="T4" y="T5"/>
                </a:cxn>
                <a:cxn ang="0">
                  <a:pos x="T6" y="T7"/>
                </a:cxn>
                <a:cxn ang="0">
                  <a:pos x="T8" y="T9"/>
                </a:cxn>
              </a:cxnLst>
              <a:rect l="0" t="0" r="r" b="b"/>
              <a:pathLst>
                <a:path w="2848" h="3541">
                  <a:moveTo>
                    <a:pt x="2305" y="3541"/>
                  </a:moveTo>
                  <a:lnTo>
                    <a:pt x="0" y="3145"/>
                  </a:lnTo>
                  <a:lnTo>
                    <a:pt x="542" y="0"/>
                  </a:lnTo>
                  <a:lnTo>
                    <a:pt x="2848" y="398"/>
                  </a:lnTo>
                  <a:lnTo>
                    <a:pt x="2305" y="3541"/>
                  </a:lnTo>
                  <a:close/>
                </a:path>
              </a:pathLst>
            </a:custGeom>
            <a:solidFill>
              <a:srgbClr val="F1F2F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9" name="i$1ïďê"/>
            <p:cNvSpPr/>
            <p:nvPr/>
          </p:nvSpPr>
          <p:spPr bwMode="auto">
            <a:xfrm>
              <a:off x="3929" y="2698"/>
              <a:ext cx="2948" cy="3665"/>
            </a:xfrm>
            <a:custGeom>
              <a:avLst/>
              <a:gdLst>
                <a:gd name="T0" fmla="*/ 2305 w 2848"/>
                <a:gd name="T1" fmla="*/ 3541 h 3541"/>
                <a:gd name="T2" fmla="*/ 0 w 2848"/>
                <a:gd name="T3" fmla="*/ 3145 h 3541"/>
                <a:gd name="T4" fmla="*/ 542 w 2848"/>
                <a:gd name="T5" fmla="*/ 0 h 3541"/>
                <a:gd name="T6" fmla="*/ 2848 w 2848"/>
                <a:gd name="T7" fmla="*/ 398 h 3541"/>
                <a:gd name="T8" fmla="*/ 2305 w 2848"/>
                <a:gd name="T9" fmla="*/ 3541 h 3541"/>
              </a:gdLst>
              <a:ahLst/>
              <a:cxnLst>
                <a:cxn ang="0">
                  <a:pos x="T0" y="T1"/>
                </a:cxn>
                <a:cxn ang="0">
                  <a:pos x="T2" y="T3"/>
                </a:cxn>
                <a:cxn ang="0">
                  <a:pos x="T4" y="T5"/>
                </a:cxn>
                <a:cxn ang="0">
                  <a:pos x="T6" y="T7"/>
                </a:cxn>
                <a:cxn ang="0">
                  <a:pos x="T8" y="T9"/>
                </a:cxn>
              </a:cxnLst>
              <a:rect l="0" t="0" r="r" b="b"/>
              <a:pathLst>
                <a:path w="2848" h="3541">
                  <a:moveTo>
                    <a:pt x="2305" y="3541"/>
                  </a:moveTo>
                  <a:lnTo>
                    <a:pt x="0" y="3145"/>
                  </a:lnTo>
                  <a:lnTo>
                    <a:pt x="542" y="0"/>
                  </a:lnTo>
                  <a:lnTo>
                    <a:pt x="2848" y="398"/>
                  </a:lnTo>
                  <a:lnTo>
                    <a:pt x="2305" y="354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0" name="íšḷïḋé"/>
            <p:cNvSpPr/>
            <p:nvPr/>
          </p:nvSpPr>
          <p:spPr bwMode="auto">
            <a:xfrm>
              <a:off x="4373" y="3038"/>
              <a:ext cx="2445" cy="752"/>
            </a:xfrm>
            <a:custGeom>
              <a:avLst/>
              <a:gdLst>
                <a:gd name="T0" fmla="*/ 2305 w 2362"/>
                <a:gd name="T1" fmla="*/ 727 h 727"/>
                <a:gd name="T2" fmla="*/ 0 w 2362"/>
                <a:gd name="T3" fmla="*/ 331 h 727"/>
                <a:gd name="T4" fmla="*/ 57 w 2362"/>
                <a:gd name="T5" fmla="*/ 0 h 727"/>
                <a:gd name="T6" fmla="*/ 2362 w 2362"/>
                <a:gd name="T7" fmla="*/ 396 h 727"/>
                <a:gd name="T8" fmla="*/ 2305 w 2362"/>
                <a:gd name="T9" fmla="*/ 727 h 727"/>
              </a:gdLst>
              <a:ahLst/>
              <a:cxnLst>
                <a:cxn ang="0">
                  <a:pos x="T0" y="T1"/>
                </a:cxn>
                <a:cxn ang="0">
                  <a:pos x="T2" y="T3"/>
                </a:cxn>
                <a:cxn ang="0">
                  <a:pos x="T4" y="T5"/>
                </a:cxn>
                <a:cxn ang="0">
                  <a:pos x="T6" y="T7"/>
                </a:cxn>
                <a:cxn ang="0">
                  <a:pos x="T8" y="T9"/>
                </a:cxn>
              </a:cxnLst>
              <a:rect l="0" t="0" r="r" b="b"/>
              <a:pathLst>
                <a:path w="2362" h="727">
                  <a:moveTo>
                    <a:pt x="2305" y="727"/>
                  </a:moveTo>
                  <a:lnTo>
                    <a:pt x="0" y="331"/>
                  </a:lnTo>
                  <a:lnTo>
                    <a:pt x="57" y="0"/>
                  </a:lnTo>
                  <a:lnTo>
                    <a:pt x="2362" y="396"/>
                  </a:lnTo>
                  <a:lnTo>
                    <a:pt x="2305" y="727"/>
                  </a:lnTo>
                  <a:close/>
                </a:path>
              </a:pathLst>
            </a:custGeom>
            <a:solidFill>
              <a:srgbClr val="5A5A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1" name="ïsľiḍê"/>
            <p:cNvSpPr/>
            <p:nvPr/>
          </p:nvSpPr>
          <p:spPr bwMode="auto">
            <a:xfrm>
              <a:off x="4373" y="3038"/>
              <a:ext cx="2445" cy="752"/>
            </a:xfrm>
            <a:custGeom>
              <a:avLst/>
              <a:gdLst>
                <a:gd name="T0" fmla="*/ 2305 w 2362"/>
                <a:gd name="T1" fmla="*/ 727 h 727"/>
                <a:gd name="T2" fmla="*/ 0 w 2362"/>
                <a:gd name="T3" fmla="*/ 331 h 727"/>
                <a:gd name="T4" fmla="*/ 57 w 2362"/>
                <a:gd name="T5" fmla="*/ 0 h 727"/>
                <a:gd name="T6" fmla="*/ 2362 w 2362"/>
                <a:gd name="T7" fmla="*/ 396 h 727"/>
                <a:gd name="T8" fmla="*/ 2305 w 2362"/>
                <a:gd name="T9" fmla="*/ 727 h 727"/>
              </a:gdLst>
              <a:ahLst/>
              <a:cxnLst>
                <a:cxn ang="0">
                  <a:pos x="T0" y="T1"/>
                </a:cxn>
                <a:cxn ang="0">
                  <a:pos x="T2" y="T3"/>
                </a:cxn>
                <a:cxn ang="0">
                  <a:pos x="T4" y="T5"/>
                </a:cxn>
                <a:cxn ang="0">
                  <a:pos x="T6" y="T7"/>
                </a:cxn>
                <a:cxn ang="0">
                  <a:pos x="T8" y="T9"/>
                </a:cxn>
              </a:cxnLst>
              <a:rect l="0" t="0" r="r" b="b"/>
              <a:pathLst>
                <a:path w="2362" h="727">
                  <a:moveTo>
                    <a:pt x="2305" y="727"/>
                  </a:moveTo>
                  <a:lnTo>
                    <a:pt x="0" y="331"/>
                  </a:lnTo>
                  <a:lnTo>
                    <a:pt x="57" y="0"/>
                  </a:lnTo>
                  <a:lnTo>
                    <a:pt x="2362" y="396"/>
                  </a:lnTo>
                  <a:lnTo>
                    <a:pt x="2305" y="72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2" name="ïŝ1iḓé"/>
            <p:cNvSpPr/>
            <p:nvPr/>
          </p:nvSpPr>
          <p:spPr bwMode="auto">
            <a:xfrm>
              <a:off x="5007" y="2908"/>
              <a:ext cx="1489" cy="359"/>
            </a:xfrm>
            <a:custGeom>
              <a:avLst/>
              <a:gdLst>
                <a:gd name="T0" fmla="*/ 1422 w 1439"/>
                <a:gd name="T1" fmla="*/ 347 h 347"/>
                <a:gd name="T2" fmla="*/ 0 w 1439"/>
                <a:gd name="T3" fmla="*/ 102 h 347"/>
                <a:gd name="T4" fmla="*/ 17 w 1439"/>
                <a:gd name="T5" fmla="*/ 0 h 347"/>
                <a:gd name="T6" fmla="*/ 1439 w 1439"/>
                <a:gd name="T7" fmla="*/ 244 h 347"/>
                <a:gd name="T8" fmla="*/ 1422 w 1439"/>
                <a:gd name="T9" fmla="*/ 347 h 347"/>
              </a:gdLst>
              <a:ahLst/>
              <a:cxnLst>
                <a:cxn ang="0">
                  <a:pos x="T0" y="T1"/>
                </a:cxn>
                <a:cxn ang="0">
                  <a:pos x="T2" y="T3"/>
                </a:cxn>
                <a:cxn ang="0">
                  <a:pos x="T4" y="T5"/>
                </a:cxn>
                <a:cxn ang="0">
                  <a:pos x="T6" y="T7"/>
                </a:cxn>
                <a:cxn ang="0">
                  <a:pos x="T8" y="T9"/>
                </a:cxn>
              </a:cxnLst>
              <a:rect l="0" t="0" r="r" b="b"/>
              <a:pathLst>
                <a:path w="1439" h="347">
                  <a:moveTo>
                    <a:pt x="1422" y="347"/>
                  </a:moveTo>
                  <a:lnTo>
                    <a:pt x="0" y="102"/>
                  </a:lnTo>
                  <a:lnTo>
                    <a:pt x="17" y="0"/>
                  </a:lnTo>
                  <a:lnTo>
                    <a:pt x="1439" y="244"/>
                  </a:lnTo>
                  <a:lnTo>
                    <a:pt x="1422" y="347"/>
                  </a:lnTo>
                  <a:close/>
                </a:path>
              </a:pathLst>
            </a:custGeom>
            <a:solidFill>
              <a:srgbClr val="5A5A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3" name="ïṩḻîdè"/>
            <p:cNvSpPr/>
            <p:nvPr/>
          </p:nvSpPr>
          <p:spPr bwMode="auto">
            <a:xfrm>
              <a:off x="5007" y="2908"/>
              <a:ext cx="1489" cy="359"/>
            </a:xfrm>
            <a:custGeom>
              <a:avLst/>
              <a:gdLst>
                <a:gd name="T0" fmla="*/ 1422 w 1439"/>
                <a:gd name="T1" fmla="*/ 347 h 347"/>
                <a:gd name="T2" fmla="*/ 0 w 1439"/>
                <a:gd name="T3" fmla="*/ 102 h 347"/>
                <a:gd name="T4" fmla="*/ 17 w 1439"/>
                <a:gd name="T5" fmla="*/ 0 h 347"/>
                <a:gd name="T6" fmla="*/ 1439 w 1439"/>
                <a:gd name="T7" fmla="*/ 244 h 347"/>
                <a:gd name="T8" fmla="*/ 1422 w 1439"/>
                <a:gd name="T9" fmla="*/ 347 h 347"/>
              </a:gdLst>
              <a:ahLst/>
              <a:cxnLst>
                <a:cxn ang="0">
                  <a:pos x="T0" y="T1"/>
                </a:cxn>
                <a:cxn ang="0">
                  <a:pos x="T2" y="T3"/>
                </a:cxn>
                <a:cxn ang="0">
                  <a:pos x="T4" y="T5"/>
                </a:cxn>
                <a:cxn ang="0">
                  <a:pos x="T6" y="T7"/>
                </a:cxn>
                <a:cxn ang="0">
                  <a:pos x="T8" y="T9"/>
                </a:cxn>
              </a:cxnLst>
              <a:rect l="0" t="0" r="r" b="b"/>
              <a:pathLst>
                <a:path w="1439" h="347">
                  <a:moveTo>
                    <a:pt x="1422" y="347"/>
                  </a:moveTo>
                  <a:lnTo>
                    <a:pt x="0" y="102"/>
                  </a:lnTo>
                  <a:lnTo>
                    <a:pt x="17" y="0"/>
                  </a:lnTo>
                  <a:lnTo>
                    <a:pt x="1439" y="244"/>
                  </a:lnTo>
                  <a:lnTo>
                    <a:pt x="1422" y="34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4" name="íṩḷídè"/>
            <p:cNvSpPr/>
            <p:nvPr/>
          </p:nvSpPr>
          <p:spPr bwMode="auto">
            <a:xfrm>
              <a:off x="4945" y="3344"/>
              <a:ext cx="1471" cy="312"/>
            </a:xfrm>
            <a:custGeom>
              <a:avLst/>
              <a:gdLst>
                <a:gd name="T0" fmla="*/ 1411 w 1421"/>
                <a:gd name="T1" fmla="*/ 301 h 301"/>
                <a:gd name="T2" fmla="*/ 0 w 1421"/>
                <a:gd name="T3" fmla="*/ 57 h 301"/>
                <a:gd name="T4" fmla="*/ 10 w 1421"/>
                <a:gd name="T5" fmla="*/ 0 h 301"/>
                <a:gd name="T6" fmla="*/ 1421 w 1421"/>
                <a:gd name="T7" fmla="*/ 242 h 301"/>
                <a:gd name="T8" fmla="*/ 1411 w 1421"/>
                <a:gd name="T9" fmla="*/ 301 h 301"/>
              </a:gdLst>
              <a:ahLst/>
              <a:cxnLst>
                <a:cxn ang="0">
                  <a:pos x="T0" y="T1"/>
                </a:cxn>
                <a:cxn ang="0">
                  <a:pos x="T2" y="T3"/>
                </a:cxn>
                <a:cxn ang="0">
                  <a:pos x="T4" y="T5"/>
                </a:cxn>
                <a:cxn ang="0">
                  <a:pos x="T6" y="T7"/>
                </a:cxn>
                <a:cxn ang="0">
                  <a:pos x="T8" y="T9"/>
                </a:cxn>
              </a:cxnLst>
              <a:rect l="0" t="0" r="r" b="b"/>
              <a:pathLst>
                <a:path w="1421" h="301">
                  <a:moveTo>
                    <a:pt x="1411" y="301"/>
                  </a:moveTo>
                  <a:lnTo>
                    <a:pt x="0" y="57"/>
                  </a:lnTo>
                  <a:lnTo>
                    <a:pt x="10" y="0"/>
                  </a:lnTo>
                  <a:lnTo>
                    <a:pt x="1421" y="242"/>
                  </a:lnTo>
                  <a:lnTo>
                    <a:pt x="1411" y="30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5" name="îšḻîdè"/>
            <p:cNvSpPr/>
            <p:nvPr/>
          </p:nvSpPr>
          <p:spPr bwMode="auto">
            <a:xfrm>
              <a:off x="4945" y="3344"/>
              <a:ext cx="1471" cy="312"/>
            </a:xfrm>
            <a:custGeom>
              <a:avLst/>
              <a:gdLst>
                <a:gd name="T0" fmla="*/ 1411 w 1421"/>
                <a:gd name="T1" fmla="*/ 301 h 301"/>
                <a:gd name="T2" fmla="*/ 0 w 1421"/>
                <a:gd name="T3" fmla="*/ 57 h 301"/>
                <a:gd name="T4" fmla="*/ 10 w 1421"/>
                <a:gd name="T5" fmla="*/ 0 h 301"/>
                <a:gd name="T6" fmla="*/ 1421 w 1421"/>
                <a:gd name="T7" fmla="*/ 242 h 301"/>
                <a:gd name="T8" fmla="*/ 1411 w 1421"/>
                <a:gd name="T9" fmla="*/ 301 h 301"/>
              </a:gdLst>
              <a:ahLst/>
              <a:cxnLst>
                <a:cxn ang="0">
                  <a:pos x="T0" y="T1"/>
                </a:cxn>
                <a:cxn ang="0">
                  <a:pos x="T2" y="T3"/>
                </a:cxn>
                <a:cxn ang="0">
                  <a:pos x="T4" y="T5"/>
                </a:cxn>
                <a:cxn ang="0">
                  <a:pos x="T6" y="T7"/>
                </a:cxn>
                <a:cxn ang="0">
                  <a:pos x="T8" y="T9"/>
                </a:cxn>
              </a:cxnLst>
              <a:rect l="0" t="0" r="r" b="b"/>
              <a:pathLst>
                <a:path w="1421" h="301">
                  <a:moveTo>
                    <a:pt x="1411" y="301"/>
                  </a:moveTo>
                  <a:lnTo>
                    <a:pt x="0" y="57"/>
                  </a:lnTo>
                  <a:lnTo>
                    <a:pt x="10" y="0"/>
                  </a:lnTo>
                  <a:lnTo>
                    <a:pt x="1421" y="242"/>
                  </a:lnTo>
                  <a:lnTo>
                    <a:pt x="1411" y="30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6" name="îS1íḍê"/>
            <p:cNvSpPr/>
            <p:nvPr/>
          </p:nvSpPr>
          <p:spPr bwMode="auto">
            <a:xfrm>
              <a:off x="4788" y="3200"/>
              <a:ext cx="1824" cy="371"/>
            </a:xfrm>
            <a:custGeom>
              <a:avLst/>
              <a:gdLst>
                <a:gd name="T0" fmla="*/ 1752 w 1762"/>
                <a:gd name="T1" fmla="*/ 358 h 358"/>
                <a:gd name="T2" fmla="*/ 0 w 1762"/>
                <a:gd name="T3" fmla="*/ 58 h 358"/>
                <a:gd name="T4" fmla="*/ 10 w 1762"/>
                <a:gd name="T5" fmla="*/ 0 h 358"/>
                <a:gd name="T6" fmla="*/ 1762 w 1762"/>
                <a:gd name="T7" fmla="*/ 301 h 358"/>
                <a:gd name="T8" fmla="*/ 1752 w 1762"/>
                <a:gd name="T9" fmla="*/ 358 h 358"/>
              </a:gdLst>
              <a:ahLst/>
              <a:cxnLst>
                <a:cxn ang="0">
                  <a:pos x="T0" y="T1"/>
                </a:cxn>
                <a:cxn ang="0">
                  <a:pos x="T2" y="T3"/>
                </a:cxn>
                <a:cxn ang="0">
                  <a:pos x="T4" y="T5"/>
                </a:cxn>
                <a:cxn ang="0">
                  <a:pos x="T6" y="T7"/>
                </a:cxn>
                <a:cxn ang="0">
                  <a:pos x="T8" y="T9"/>
                </a:cxn>
              </a:cxnLst>
              <a:rect l="0" t="0" r="r" b="b"/>
              <a:pathLst>
                <a:path w="1762" h="358">
                  <a:moveTo>
                    <a:pt x="1752" y="358"/>
                  </a:moveTo>
                  <a:lnTo>
                    <a:pt x="0" y="58"/>
                  </a:lnTo>
                  <a:lnTo>
                    <a:pt x="10" y="0"/>
                  </a:lnTo>
                  <a:lnTo>
                    <a:pt x="1762" y="301"/>
                  </a:lnTo>
                  <a:lnTo>
                    <a:pt x="1752" y="35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7" name="íṣlîde"/>
            <p:cNvSpPr/>
            <p:nvPr/>
          </p:nvSpPr>
          <p:spPr bwMode="auto">
            <a:xfrm>
              <a:off x="4788" y="3200"/>
              <a:ext cx="1824" cy="371"/>
            </a:xfrm>
            <a:custGeom>
              <a:avLst/>
              <a:gdLst>
                <a:gd name="T0" fmla="*/ 1752 w 1762"/>
                <a:gd name="T1" fmla="*/ 358 h 358"/>
                <a:gd name="T2" fmla="*/ 0 w 1762"/>
                <a:gd name="T3" fmla="*/ 58 h 358"/>
                <a:gd name="T4" fmla="*/ 10 w 1762"/>
                <a:gd name="T5" fmla="*/ 0 h 358"/>
                <a:gd name="T6" fmla="*/ 1762 w 1762"/>
                <a:gd name="T7" fmla="*/ 301 h 358"/>
                <a:gd name="T8" fmla="*/ 1752 w 1762"/>
                <a:gd name="T9" fmla="*/ 358 h 358"/>
              </a:gdLst>
              <a:ahLst/>
              <a:cxnLst>
                <a:cxn ang="0">
                  <a:pos x="T0" y="T1"/>
                </a:cxn>
                <a:cxn ang="0">
                  <a:pos x="T2" y="T3"/>
                </a:cxn>
                <a:cxn ang="0">
                  <a:pos x="T4" y="T5"/>
                </a:cxn>
                <a:cxn ang="0">
                  <a:pos x="T6" y="T7"/>
                </a:cxn>
                <a:cxn ang="0">
                  <a:pos x="T8" y="T9"/>
                </a:cxn>
              </a:cxnLst>
              <a:rect l="0" t="0" r="r" b="b"/>
              <a:pathLst>
                <a:path w="1762" h="358">
                  <a:moveTo>
                    <a:pt x="1752" y="358"/>
                  </a:moveTo>
                  <a:lnTo>
                    <a:pt x="0" y="58"/>
                  </a:lnTo>
                  <a:lnTo>
                    <a:pt x="10" y="0"/>
                  </a:lnTo>
                  <a:lnTo>
                    <a:pt x="1762" y="301"/>
                  </a:lnTo>
                  <a:lnTo>
                    <a:pt x="1752" y="3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8" name="ísļíďé"/>
            <p:cNvSpPr/>
            <p:nvPr/>
          </p:nvSpPr>
          <p:spPr bwMode="auto">
            <a:xfrm>
              <a:off x="3965" y="5699"/>
              <a:ext cx="2395" cy="454"/>
            </a:xfrm>
            <a:custGeom>
              <a:avLst/>
              <a:gdLst>
                <a:gd name="T0" fmla="*/ 2307 w 2314"/>
                <a:gd name="T1" fmla="*/ 439 h 439"/>
                <a:gd name="T2" fmla="*/ 0 w 2314"/>
                <a:gd name="T3" fmla="*/ 43 h 439"/>
                <a:gd name="T4" fmla="*/ 9 w 2314"/>
                <a:gd name="T5" fmla="*/ 0 h 439"/>
                <a:gd name="T6" fmla="*/ 2314 w 2314"/>
                <a:gd name="T7" fmla="*/ 396 h 439"/>
                <a:gd name="T8" fmla="*/ 2307 w 2314"/>
                <a:gd name="T9" fmla="*/ 439 h 439"/>
              </a:gdLst>
              <a:ahLst/>
              <a:cxnLst>
                <a:cxn ang="0">
                  <a:pos x="T0" y="T1"/>
                </a:cxn>
                <a:cxn ang="0">
                  <a:pos x="T2" y="T3"/>
                </a:cxn>
                <a:cxn ang="0">
                  <a:pos x="T4" y="T5"/>
                </a:cxn>
                <a:cxn ang="0">
                  <a:pos x="T6" y="T7"/>
                </a:cxn>
                <a:cxn ang="0">
                  <a:pos x="T8" y="T9"/>
                </a:cxn>
              </a:cxnLst>
              <a:rect l="0" t="0" r="r" b="b"/>
              <a:pathLst>
                <a:path w="2314" h="439">
                  <a:moveTo>
                    <a:pt x="2307" y="439"/>
                  </a:moveTo>
                  <a:lnTo>
                    <a:pt x="0" y="43"/>
                  </a:lnTo>
                  <a:lnTo>
                    <a:pt x="9" y="0"/>
                  </a:lnTo>
                  <a:lnTo>
                    <a:pt x="2314" y="396"/>
                  </a:lnTo>
                  <a:lnTo>
                    <a:pt x="2307" y="439"/>
                  </a:lnTo>
                  <a:close/>
                </a:path>
              </a:pathLst>
            </a:custGeom>
            <a:solidFill>
              <a:srgbClr val="5A5A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9" name="iŝḷíḑê"/>
            <p:cNvSpPr/>
            <p:nvPr/>
          </p:nvSpPr>
          <p:spPr bwMode="auto">
            <a:xfrm>
              <a:off x="3965" y="5699"/>
              <a:ext cx="2395" cy="454"/>
            </a:xfrm>
            <a:custGeom>
              <a:avLst/>
              <a:gdLst>
                <a:gd name="T0" fmla="*/ 2307 w 2314"/>
                <a:gd name="T1" fmla="*/ 439 h 439"/>
                <a:gd name="T2" fmla="*/ 0 w 2314"/>
                <a:gd name="T3" fmla="*/ 43 h 439"/>
                <a:gd name="T4" fmla="*/ 9 w 2314"/>
                <a:gd name="T5" fmla="*/ 0 h 439"/>
                <a:gd name="T6" fmla="*/ 2314 w 2314"/>
                <a:gd name="T7" fmla="*/ 396 h 439"/>
                <a:gd name="T8" fmla="*/ 2307 w 2314"/>
                <a:gd name="T9" fmla="*/ 439 h 439"/>
              </a:gdLst>
              <a:ahLst/>
              <a:cxnLst>
                <a:cxn ang="0">
                  <a:pos x="T0" y="T1"/>
                </a:cxn>
                <a:cxn ang="0">
                  <a:pos x="T2" y="T3"/>
                </a:cxn>
                <a:cxn ang="0">
                  <a:pos x="T4" y="T5"/>
                </a:cxn>
                <a:cxn ang="0">
                  <a:pos x="T6" y="T7"/>
                </a:cxn>
                <a:cxn ang="0">
                  <a:pos x="T8" y="T9"/>
                </a:cxn>
              </a:cxnLst>
              <a:rect l="0" t="0" r="r" b="b"/>
              <a:pathLst>
                <a:path w="2314" h="439">
                  <a:moveTo>
                    <a:pt x="2307" y="439"/>
                  </a:moveTo>
                  <a:lnTo>
                    <a:pt x="0" y="43"/>
                  </a:lnTo>
                  <a:lnTo>
                    <a:pt x="9" y="0"/>
                  </a:lnTo>
                  <a:lnTo>
                    <a:pt x="2314" y="396"/>
                  </a:lnTo>
                  <a:lnTo>
                    <a:pt x="2307" y="43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0" name="ïṡ1iḋé"/>
            <p:cNvSpPr/>
            <p:nvPr/>
          </p:nvSpPr>
          <p:spPr bwMode="auto">
            <a:xfrm>
              <a:off x="5142" y="4306"/>
              <a:ext cx="251" cy="471"/>
            </a:xfrm>
            <a:custGeom>
              <a:avLst/>
              <a:gdLst>
                <a:gd name="T0" fmla="*/ 0 w 170"/>
                <a:gd name="T1" fmla="*/ 0 h 319"/>
                <a:gd name="T2" fmla="*/ 6 w 170"/>
                <a:gd name="T3" fmla="*/ 319 h 319"/>
                <a:gd name="T4" fmla="*/ 170 w 170"/>
                <a:gd name="T5" fmla="*/ 270 h 319"/>
                <a:gd name="T6" fmla="*/ 0 w 170"/>
                <a:gd name="T7" fmla="*/ 0 h 319"/>
              </a:gdLst>
              <a:ahLst/>
              <a:cxnLst>
                <a:cxn ang="0">
                  <a:pos x="T0" y="T1"/>
                </a:cxn>
                <a:cxn ang="0">
                  <a:pos x="T2" y="T3"/>
                </a:cxn>
                <a:cxn ang="0">
                  <a:pos x="T4" y="T5"/>
                </a:cxn>
                <a:cxn ang="0">
                  <a:pos x="T6" y="T7"/>
                </a:cxn>
              </a:cxnLst>
              <a:rect l="0" t="0" r="r" b="b"/>
              <a:pathLst>
                <a:path w="170" h="319">
                  <a:moveTo>
                    <a:pt x="0" y="0"/>
                  </a:moveTo>
                  <a:cubicBezTo>
                    <a:pt x="6" y="319"/>
                    <a:pt x="6" y="319"/>
                    <a:pt x="6" y="319"/>
                  </a:cubicBezTo>
                  <a:cubicBezTo>
                    <a:pt x="65" y="315"/>
                    <a:pt x="121" y="298"/>
                    <a:pt x="170" y="270"/>
                  </a:cubicBezTo>
                  <a:cubicBezTo>
                    <a:pt x="0" y="0"/>
                    <a:pt x="0" y="0"/>
                    <a:pt x="0" y="0"/>
                  </a:cubicBezTo>
                </a:path>
              </a:pathLst>
            </a:custGeom>
            <a:solidFill>
              <a:srgbClr val="6B2D6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1" name="isļîḑé"/>
            <p:cNvSpPr/>
            <p:nvPr/>
          </p:nvSpPr>
          <p:spPr bwMode="auto">
            <a:xfrm>
              <a:off x="5162" y="4262"/>
              <a:ext cx="490" cy="420"/>
            </a:xfrm>
            <a:custGeom>
              <a:avLst/>
              <a:gdLst>
                <a:gd name="T0" fmla="*/ 0 w 332"/>
                <a:gd name="T1" fmla="*/ 0 h 285"/>
                <a:gd name="T2" fmla="*/ 179 w 332"/>
                <a:gd name="T3" fmla="*/ 285 h 285"/>
                <a:gd name="T4" fmla="*/ 332 w 332"/>
                <a:gd name="T5" fmla="*/ 57 h 285"/>
                <a:gd name="T6" fmla="*/ 0 w 332"/>
                <a:gd name="T7" fmla="*/ 0 h 285"/>
              </a:gdLst>
              <a:ahLst/>
              <a:cxnLst>
                <a:cxn ang="0">
                  <a:pos x="T0" y="T1"/>
                </a:cxn>
                <a:cxn ang="0">
                  <a:pos x="T2" y="T3"/>
                </a:cxn>
                <a:cxn ang="0">
                  <a:pos x="T4" y="T5"/>
                </a:cxn>
                <a:cxn ang="0">
                  <a:pos x="T6" y="T7"/>
                </a:cxn>
              </a:cxnLst>
              <a:rect l="0" t="0" r="r" b="b"/>
              <a:pathLst>
                <a:path w="332" h="285">
                  <a:moveTo>
                    <a:pt x="0" y="0"/>
                  </a:moveTo>
                  <a:cubicBezTo>
                    <a:pt x="179" y="285"/>
                    <a:pt x="179" y="285"/>
                    <a:pt x="179" y="285"/>
                  </a:cubicBezTo>
                  <a:cubicBezTo>
                    <a:pt x="255" y="234"/>
                    <a:pt x="312" y="154"/>
                    <a:pt x="332" y="57"/>
                  </a:cubicBezTo>
                  <a:cubicBezTo>
                    <a:pt x="0" y="0"/>
                    <a:pt x="0" y="0"/>
                    <a:pt x="0" y="0"/>
                  </a:cubicBezTo>
                </a:path>
              </a:pathLst>
            </a:custGeom>
            <a:solidFill>
              <a:srgbClr val="FFD12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2" name="îṣ1iḋè"/>
            <p:cNvSpPr/>
            <p:nvPr/>
          </p:nvSpPr>
          <p:spPr bwMode="auto">
            <a:xfrm>
              <a:off x="5144" y="3705"/>
              <a:ext cx="552" cy="603"/>
            </a:xfrm>
            <a:custGeom>
              <a:avLst/>
              <a:gdLst>
                <a:gd name="T0" fmla="*/ 348 w 374"/>
                <a:gd name="T1" fmla="*/ 409 h 409"/>
                <a:gd name="T2" fmla="*/ 60 w 374"/>
                <a:gd name="T3" fmla="*/ 0 h 409"/>
                <a:gd name="T4" fmla="*/ 0 w 374"/>
                <a:gd name="T5" fmla="*/ 349 h 409"/>
                <a:gd name="T6" fmla="*/ 348 w 374"/>
                <a:gd name="T7" fmla="*/ 409 h 409"/>
              </a:gdLst>
              <a:ahLst/>
              <a:cxnLst>
                <a:cxn ang="0">
                  <a:pos x="T0" y="T1"/>
                </a:cxn>
                <a:cxn ang="0">
                  <a:pos x="T2" y="T3"/>
                </a:cxn>
                <a:cxn ang="0">
                  <a:pos x="T4" y="T5"/>
                </a:cxn>
                <a:cxn ang="0">
                  <a:pos x="T6" y="T7"/>
                </a:cxn>
              </a:cxnLst>
              <a:rect l="0" t="0" r="r" b="b"/>
              <a:pathLst>
                <a:path w="374" h="409">
                  <a:moveTo>
                    <a:pt x="348" y="409"/>
                  </a:moveTo>
                  <a:cubicBezTo>
                    <a:pt x="374" y="218"/>
                    <a:pt x="248" y="40"/>
                    <a:pt x="60" y="0"/>
                  </a:cubicBezTo>
                  <a:cubicBezTo>
                    <a:pt x="0" y="349"/>
                    <a:pt x="0" y="349"/>
                    <a:pt x="0" y="349"/>
                  </a:cubicBezTo>
                  <a:cubicBezTo>
                    <a:pt x="348" y="409"/>
                    <a:pt x="348" y="409"/>
                    <a:pt x="348" y="409"/>
                  </a:cubicBezTo>
                </a:path>
              </a:pathLst>
            </a:custGeom>
            <a:solidFill>
              <a:srgbClr val="75CF3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3" name="iṧľîdê"/>
            <p:cNvSpPr/>
            <p:nvPr/>
          </p:nvSpPr>
          <p:spPr bwMode="auto">
            <a:xfrm>
              <a:off x="4703" y="4275"/>
              <a:ext cx="411" cy="502"/>
            </a:xfrm>
            <a:custGeom>
              <a:avLst/>
              <a:gdLst>
                <a:gd name="T0" fmla="*/ 270 w 278"/>
                <a:gd name="T1" fmla="*/ 0 h 340"/>
                <a:gd name="T2" fmla="*/ 0 w 278"/>
                <a:gd name="T3" fmla="*/ 207 h 340"/>
                <a:gd name="T4" fmla="*/ 221 w 278"/>
                <a:gd name="T5" fmla="*/ 335 h 340"/>
                <a:gd name="T6" fmla="*/ 278 w 278"/>
                <a:gd name="T7" fmla="*/ 340 h 340"/>
                <a:gd name="T8" fmla="*/ 270 w 278"/>
                <a:gd name="T9" fmla="*/ 0 h 340"/>
              </a:gdLst>
              <a:ahLst/>
              <a:cxnLst>
                <a:cxn ang="0">
                  <a:pos x="T0" y="T1"/>
                </a:cxn>
                <a:cxn ang="0">
                  <a:pos x="T2" y="T3"/>
                </a:cxn>
                <a:cxn ang="0">
                  <a:pos x="T4" y="T5"/>
                </a:cxn>
                <a:cxn ang="0">
                  <a:pos x="T6" y="T7"/>
                </a:cxn>
                <a:cxn ang="0">
                  <a:pos x="T8" y="T9"/>
                </a:cxn>
              </a:cxnLst>
              <a:rect l="0" t="0" r="r" b="b"/>
              <a:pathLst>
                <a:path w="278" h="340">
                  <a:moveTo>
                    <a:pt x="270" y="0"/>
                  </a:moveTo>
                  <a:cubicBezTo>
                    <a:pt x="0" y="207"/>
                    <a:pt x="0" y="207"/>
                    <a:pt x="0" y="207"/>
                  </a:cubicBezTo>
                  <a:cubicBezTo>
                    <a:pt x="54" y="272"/>
                    <a:pt x="131" y="319"/>
                    <a:pt x="221" y="335"/>
                  </a:cubicBezTo>
                  <a:cubicBezTo>
                    <a:pt x="240" y="338"/>
                    <a:pt x="259" y="340"/>
                    <a:pt x="278" y="340"/>
                  </a:cubicBezTo>
                  <a:cubicBezTo>
                    <a:pt x="270" y="0"/>
                    <a:pt x="270" y="0"/>
                    <a:pt x="270" y="0"/>
                  </a:cubicBezTo>
                </a:path>
              </a:pathLst>
            </a:custGeom>
            <a:solidFill>
              <a:srgbClr val="F2274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4" name="îś1íḓè"/>
            <p:cNvSpPr/>
            <p:nvPr/>
          </p:nvSpPr>
          <p:spPr bwMode="auto">
            <a:xfrm>
              <a:off x="4568" y="3659"/>
              <a:ext cx="625" cy="890"/>
            </a:xfrm>
            <a:custGeom>
              <a:avLst/>
              <a:gdLst>
                <a:gd name="T0" fmla="*/ 12 w 423"/>
                <a:gd name="T1" fmla="*/ 329 h 604"/>
                <a:gd name="T2" fmla="*/ 35 w 423"/>
                <a:gd name="T3" fmla="*/ 532 h 604"/>
                <a:gd name="T4" fmla="*/ 47 w 423"/>
                <a:gd name="T5" fmla="*/ 557 h 604"/>
                <a:gd name="T6" fmla="*/ 75 w 423"/>
                <a:gd name="T7" fmla="*/ 604 h 604"/>
                <a:gd name="T8" fmla="*/ 361 w 423"/>
                <a:gd name="T9" fmla="*/ 388 h 604"/>
                <a:gd name="T10" fmla="*/ 362 w 423"/>
                <a:gd name="T11" fmla="*/ 382 h 604"/>
                <a:gd name="T12" fmla="*/ 387 w 423"/>
                <a:gd name="T13" fmla="*/ 239 h 604"/>
                <a:gd name="T14" fmla="*/ 423 w 423"/>
                <a:gd name="T15" fmla="*/ 27 h 604"/>
                <a:gd name="T16" fmla="*/ 12 w 423"/>
                <a:gd name="T17" fmla="*/ 329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604">
                  <a:moveTo>
                    <a:pt x="12" y="329"/>
                  </a:moveTo>
                  <a:cubicBezTo>
                    <a:pt x="0" y="400"/>
                    <a:pt x="9" y="470"/>
                    <a:pt x="35" y="532"/>
                  </a:cubicBezTo>
                  <a:cubicBezTo>
                    <a:pt x="47" y="557"/>
                    <a:pt x="47" y="557"/>
                    <a:pt x="47" y="557"/>
                  </a:cubicBezTo>
                  <a:cubicBezTo>
                    <a:pt x="55" y="573"/>
                    <a:pt x="64" y="589"/>
                    <a:pt x="75" y="604"/>
                  </a:cubicBezTo>
                  <a:cubicBezTo>
                    <a:pt x="361" y="388"/>
                    <a:pt x="361" y="388"/>
                    <a:pt x="361" y="388"/>
                  </a:cubicBezTo>
                  <a:cubicBezTo>
                    <a:pt x="362" y="382"/>
                    <a:pt x="362" y="382"/>
                    <a:pt x="362" y="382"/>
                  </a:cubicBezTo>
                  <a:cubicBezTo>
                    <a:pt x="387" y="239"/>
                    <a:pt x="387" y="239"/>
                    <a:pt x="387" y="239"/>
                  </a:cubicBezTo>
                  <a:cubicBezTo>
                    <a:pt x="423" y="27"/>
                    <a:pt x="423" y="27"/>
                    <a:pt x="423" y="27"/>
                  </a:cubicBezTo>
                  <a:cubicBezTo>
                    <a:pt x="228" y="0"/>
                    <a:pt x="46" y="133"/>
                    <a:pt x="12" y="329"/>
                  </a:cubicBezTo>
                </a:path>
              </a:pathLst>
            </a:custGeom>
            <a:solidFill>
              <a:srgbClr val="317A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5" name="î$ļiḍê"/>
            <p:cNvSpPr/>
            <p:nvPr/>
          </p:nvSpPr>
          <p:spPr bwMode="auto">
            <a:xfrm>
              <a:off x="4463" y="4862"/>
              <a:ext cx="235" cy="693"/>
            </a:xfrm>
            <a:custGeom>
              <a:avLst/>
              <a:gdLst>
                <a:gd name="T0" fmla="*/ 227 w 227"/>
                <a:gd name="T1" fmla="*/ 19 h 670"/>
                <a:gd name="T2" fmla="*/ 113 w 227"/>
                <a:gd name="T3" fmla="*/ 0 h 670"/>
                <a:gd name="T4" fmla="*/ 0 w 227"/>
                <a:gd name="T5" fmla="*/ 650 h 670"/>
                <a:gd name="T6" fmla="*/ 114 w 227"/>
                <a:gd name="T7" fmla="*/ 670 h 670"/>
                <a:gd name="T8" fmla="*/ 227 w 227"/>
                <a:gd name="T9" fmla="*/ 19 h 670"/>
              </a:gdLst>
              <a:ahLst/>
              <a:cxnLst>
                <a:cxn ang="0">
                  <a:pos x="T0" y="T1"/>
                </a:cxn>
                <a:cxn ang="0">
                  <a:pos x="T2" y="T3"/>
                </a:cxn>
                <a:cxn ang="0">
                  <a:pos x="T4" y="T5"/>
                </a:cxn>
                <a:cxn ang="0">
                  <a:pos x="T6" y="T7"/>
                </a:cxn>
                <a:cxn ang="0">
                  <a:pos x="T8" y="T9"/>
                </a:cxn>
              </a:cxnLst>
              <a:rect l="0" t="0" r="r" b="b"/>
              <a:pathLst>
                <a:path w="227" h="670">
                  <a:moveTo>
                    <a:pt x="227" y="19"/>
                  </a:moveTo>
                  <a:lnTo>
                    <a:pt x="113" y="0"/>
                  </a:lnTo>
                  <a:lnTo>
                    <a:pt x="0" y="650"/>
                  </a:lnTo>
                  <a:lnTo>
                    <a:pt x="114" y="670"/>
                  </a:lnTo>
                  <a:lnTo>
                    <a:pt x="227" y="19"/>
                  </a:lnTo>
                  <a:close/>
                </a:path>
              </a:pathLst>
            </a:custGeom>
            <a:solidFill>
              <a:srgbClr val="2E97C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6" name="îsľîḑê"/>
            <p:cNvSpPr/>
            <p:nvPr/>
          </p:nvSpPr>
          <p:spPr bwMode="auto">
            <a:xfrm>
              <a:off x="4463" y="4862"/>
              <a:ext cx="235" cy="693"/>
            </a:xfrm>
            <a:custGeom>
              <a:avLst/>
              <a:gdLst>
                <a:gd name="T0" fmla="*/ 227 w 227"/>
                <a:gd name="T1" fmla="*/ 19 h 670"/>
                <a:gd name="T2" fmla="*/ 113 w 227"/>
                <a:gd name="T3" fmla="*/ 0 h 670"/>
                <a:gd name="T4" fmla="*/ 0 w 227"/>
                <a:gd name="T5" fmla="*/ 650 h 670"/>
                <a:gd name="T6" fmla="*/ 114 w 227"/>
                <a:gd name="T7" fmla="*/ 670 h 670"/>
                <a:gd name="T8" fmla="*/ 227 w 227"/>
                <a:gd name="T9" fmla="*/ 19 h 670"/>
              </a:gdLst>
              <a:ahLst/>
              <a:cxnLst>
                <a:cxn ang="0">
                  <a:pos x="T0" y="T1"/>
                </a:cxn>
                <a:cxn ang="0">
                  <a:pos x="T2" y="T3"/>
                </a:cxn>
                <a:cxn ang="0">
                  <a:pos x="T4" y="T5"/>
                </a:cxn>
                <a:cxn ang="0">
                  <a:pos x="T6" y="T7"/>
                </a:cxn>
                <a:cxn ang="0">
                  <a:pos x="T8" y="T9"/>
                </a:cxn>
              </a:cxnLst>
              <a:rect l="0" t="0" r="r" b="b"/>
              <a:pathLst>
                <a:path w="227" h="670">
                  <a:moveTo>
                    <a:pt x="227" y="19"/>
                  </a:moveTo>
                  <a:lnTo>
                    <a:pt x="113" y="0"/>
                  </a:lnTo>
                  <a:lnTo>
                    <a:pt x="0" y="650"/>
                  </a:lnTo>
                  <a:lnTo>
                    <a:pt x="114" y="670"/>
                  </a:lnTo>
                  <a:lnTo>
                    <a:pt x="227" y="1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7" name="îŝļïḓe"/>
            <p:cNvSpPr/>
            <p:nvPr/>
          </p:nvSpPr>
          <p:spPr bwMode="auto">
            <a:xfrm>
              <a:off x="4646" y="5122"/>
              <a:ext cx="195" cy="464"/>
            </a:xfrm>
            <a:custGeom>
              <a:avLst/>
              <a:gdLst>
                <a:gd name="T0" fmla="*/ 188 w 188"/>
                <a:gd name="T1" fmla="*/ 18 h 448"/>
                <a:gd name="T2" fmla="*/ 74 w 188"/>
                <a:gd name="T3" fmla="*/ 0 h 448"/>
                <a:gd name="T4" fmla="*/ 0 w 188"/>
                <a:gd name="T5" fmla="*/ 429 h 448"/>
                <a:gd name="T6" fmla="*/ 114 w 188"/>
                <a:gd name="T7" fmla="*/ 448 h 448"/>
                <a:gd name="T8" fmla="*/ 188 w 188"/>
                <a:gd name="T9" fmla="*/ 18 h 448"/>
              </a:gdLst>
              <a:ahLst/>
              <a:cxnLst>
                <a:cxn ang="0">
                  <a:pos x="T0" y="T1"/>
                </a:cxn>
                <a:cxn ang="0">
                  <a:pos x="T2" y="T3"/>
                </a:cxn>
                <a:cxn ang="0">
                  <a:pos x="T4" y="T5"/>
                </a:cxn>
                <a:cxn ang="0">
                  <a:pos x="T6" y="T7"/>
                </a:cxn>
                <a:cxn ang="0">
                  <a:pos x="T8" y="T9"/>
                </a:cxn>
              </a:cxnLst>
              <a:rect l="0" t="0" r="r" b="b"/>
              <a:pathLst>
                <a:path w="188" h="448">
                  <a:moveTo>
                    <a:pt x="188" y="18"/>
                  </a:moveTo>
                  <a:lnTo>
                    <a:pt x="74" y="0"/>
                  </a:lnTo>
                  <a:lnTo>
                    <a:pt x="0" y="429"/>
                  </a:lnTo>
                  <a:lnTo>
                    <a:pt x="114" y="448"/>
                  </a:lnTo>
                  <a:lnTo>
                    <a:pt x="188" y="18"/>
                  </a:lnTo>
                  <a:close/>
                </a:path>
              </a:pathLst>
            </a:custGeom>
            <a:solidFill>
              <a:srgbClr val="BCD81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8" name="íšľíḋê"/>
            <p:cNvSpPr/>
            <p:nvPr/>
          </p:nvSpPr>
          <p:spPr bwMode="auto">
            <a:xfrm>
              <a:off x="4646" y="5122"/>
              <a:ext cx="195" cy="464"/>
            </a:xfrm>
            <a:custGeom>
              <a:avLst/>
              <a:gdLst>
                <a:gd name="T0" fmla="*/ 188 w 188"/>
                <a:gd name="T1" fmla="*/ 18 h 448"/>
                <a:gd name="T2" fmla="*/ 74 w 188"/>
                <a:gd name="T3" fmla="*/ 0 h 448"/>
                <a:gd name="T4" fmla="*/ 0 w 188"/>
                <a:gd name="T5" fmla="*/ 429 h 448"/>
                <a:gd name="T6" fmla="*/ 114 w 188"/>
                <a:gd name="T7" fmla="*/ 448 h 448"/>
                <a:gd name="T8" fmla="*/ 188 w 188"/>
                <a:gd name="T9" fmla="*/ 18 h 448"/>
              </a:gdLst>
              <a:ahLst/>
              <a:cxnLst>
                <a:cxn ang="0">
                  <a:pos x="T0" y="T1"/>
                </a:cxn>
                <a:cxn ang="0">
                  <a:pos x="T2" y="T3"/>
                </a:cxn>
                <a:cxn ang="0">
                  <a:pos x="T4" y="T5"/>
                </a:cxn>
                <a:cxn ang="0">
                  <a:pos x="T6" y="T7"/>
                </a:cxn>
                <a:cxn ang="0">
                  <a:pos x="T8" y="T9"/>
                </a:cxn>
              </a:cxnLst>
              <a:rect l="0" t="0" r="r" b="b"/>
              <a:pathLst>
                <a:path w="188" h="448">
                  <a:moveTo>
                    <a:pt x="188" y="18"/>
                  </a:moveTo>
                  <a:lnTo>
                    <a:pt x="74" y="0"/>
                  </a:lnTo>
                  <a:lnTo>
                    <a:pt x="0" y="429"/>
                  </a:lnTo>
                  <a:lnTo>
                    <a:pt x="114" y="448"/>
                  </a:lnTo>
                  <a:lnTo>
                    <a:pt x="188" y="1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9" name="íśliḍê"/>
            <p:cNvSpPr/>
            <p:nvPr/>
          </p:nvSpPr>
          <p:spPr bwMode="auto">
            <a:xfrm>
              <a:off x="4826" y="5278"/>
              <a:ext cx="174" cy="338"/>
            </a:xfrm>
            <a:custGeom>
              <a:avLst/>
              <a:gdLst>
                <a:gd name="T0" fmla="*/ 168 w 168"/>
                <a:gd name="T1" fmla="*/ 20 h 327"/>
                <a:gd name="T2" fmla="*/ 54 w 168"/>
                <a:gd name="T3" fmla="*/ 0 h 327"/>
                <a:gd name="T4" fmla="*/ 0 w 168"/>
                <a:gd name="T5" fmla="*/ 307 h 327"/>
                <a:gd name="T6" fmla="*/ 114 w 168"/>
                <a:gd name="T7" fmla="*/ 327 h 327"/>
                <a:gd name="T8" fmla="*/ 168 w 168"/>
                <a:gd name="T9" fmla="*/ 20 h 327"/>
              </a:gdLst>
              <a:ahLst/>
              <a:cxnLst>
                <a:cxn ang="0">
                  <a:pos x="T0" y="T1"/>
                </a:cxn>
                <a:cxn ang="0">
                  <a:pos x="T2" y="T3"/>
                </a:cxn>
                <a:cxn ang="0">
                  <a:pos x="T4" y="T5"/>
                </a:cxn>
                <a:cxn ang="0">
                  <a:pos x="T6" y="T7"/>
                </a:cxn>
                <a:cxn ang="0">
                  <a:pos x="T8" y="T9"/>
                </a:cxn>
              </a:cxnLst>
              <a:rect l="0" t="0" r="r" b="b"/>
              <a:pathLst>
                <a:path w="168" h="327">
                  <a:moveTo>
                    <a:pt x="168" y="20"/>
                  </a:moveTo>
                  <a:lnTo>
                    <a:pt x="54" y="0"/>
                  </a:lnTo>
                  <a:lnTo>
                    <a:pt x="0" y="307"/>
                  </a:lnTo>
                  <a:lnTo>
                    <a:pt x="114" y="327"/>
                  </a:lnTo>
                  <a:lnTo>
                    <a:pt x="168" y="20"/>
                  </a:lnTo>
                  <a:close/>
                </a:path>
              </a:pathLst>
            </a:custGeom>
            <a:solidFill>
              <a:srgbClr val="FFC02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0" name="îṥľidè"/>
            <p:cNvSpPr/>
            <p:nvPr/>
          </p:nvSpPr>
          <p:spPr bwMode="auto">
            <a:xfrm>
              <a:off x="4826" y="5278"/>
              <a:ext cx="174" cy="338"/>
            </a:xfrm>
            <a:custGeom>
              <a:avLst/>
              <a:gdLst>
                <a:gd name="T0" fmla="*/ 168 w 168"/>
                <a:gd name="T1" fmla="*/ 20 h 327"/>
                <a:gd name="T2" fmla="*/ 54 w 168"/>
                <a:gd name="T3" fmla="*/ 0 h 327"/>
                <a:gd name="T4" fmla="*/ 0 w 168"/>
                <a:gd name="T5" fmla="*/ 307 h 327"/>
                <a:gd name="T6" fmla="*/ 114 w 168"/>
                <a:gd name="T7" fmla="*/ 327 h 327"/>
                <a:gd name="T8" fmla="*/ 168 w 168"/>
                <a:gd name="T9" fmla="*/ 20 h 327"/>
              </a:gdLst>
              <a:ahLst/>
              <a:cxnLst>
                <a:cxn ang="0">
                  <a:pos x="T0" y="T1"/>
                </a:cxn>
                <a:cxn ang="0">
                  <a:pos x="T2" y="T3"/>
                </a:cxn>
                <a:cxn ang="0">
                  <a:pos x="T4" y="T5"/>
                </a:cxn>
                <a:cxn ang="0">
                  <a:pos x="T6" y="T7"/>
                </a:cxn>
                <a:cxn ang="0">
                  <a:pos x="T8" y="T9"/>
                </a:cxn>
              </a:cxnLst>
              <a:rect l="0" t="0" r="r" b="b"/>
              <a:pathLst>
                <a:path w="168" h="327">
                  <a:moveTo>
                    <a:pt x="168" y="20"/>
                  </a:moveTo>
                  <a:lnTo>
                    <a:pt x="54" y="0"/>
                  </a:lnTo>
                  <a:lnTo>
                    <a:pt x="0" y="307"/>
                  </a:lnTo>
                  <a:lnTo>
                    <a:pt x="114" y="327"/>
                  </a:lnTo>
                  <a:lnTo>
                    <a:pt x="168" y="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1" name="iṩ1iḍe"/>
            <p:cNvSpPr/>
            <p:nvPr/>
          </p:nvSpPr>
          <p:spPr bwMode="auto">
            <a:xfrm>
              <a:off x="5006" y="5404"/>
              <a:ext cx="156" cy="243"/>
            </a:xfrm>
            <a:custGeom>
              <a:avLst/>
              <a:gdLst>
                <a:gd name="T0" fmla="*/ 151 w 151"/>
                <a:gd name="T1" fmla="*/ 20 h 235"/>
                <a:gd name="T2" fmla="*/ 37 w 151"/>
                <a:gd name="T3" fmla="*/ 0 h 235"/>
                <a:gd name="T4" fmla="*/ 0 w 151"/>
                <a:gd name="T5" fmla="*/ 215 h 235"/>
                <a:gd name="T6" fmla="*/ 114 w 151"/>
                <a:gd name="T7" fmla="*/ 235 h 235"/>
                <a:gd name="T8" fmla="*/ 151 w 151"/>
                <a:gd name="T9" fmla="*/ 20 h 235"/>
              </a:gdLst>
              <a:ahLst/>
              <a:cxnLst>
                <a:cxn ang="0">
                  <a:pos x="T0" y="T1"/>
                </a:cxn>
                <a:cxn ang="0">
                  <a:pos x="T2" y="T3"/>
                </a:cxn>
                <a:cxn ang="0">
                  <a:pos x="T4" y="T5"/>
                </a:cxn>
                <a:cxn ang="0">
                  <a:pos x="T6" y="T7"/>
                </a:cxn>
                <a:cxn ang="0">
                  <a:pos x="T8" y="T9"/>
                </a:cxn>
              </a:cxnLst>
              <a:rect l="0" t="0" r="r" b="b"/>
              <a:pathLst>
                <a:path w="151" h="235">
                  <a:moveTo>
                    <a:pt x="151" y="20"/>
                  </a:moveTo>
                  <a:lnTo>
                    <a:pt x="37" y="0"/>
                  </a:lnTo>
                  <a:lnTo>
                    <a:pt x="0" y="215"/>
                  </a:lnTo>
                  <a:lnTo>
                    <a:pt x="114" y="235"/>
                  </a:lnTo>
                  <a:lnTo>
                    <a:pt x="151" y="20"/>
                  </a:lnTo>
                  <a:close/>
                </a:path>
              </a:pathLst>
            </a:custGeom>
            <a:solidFill>
              <a:srgbClr val="8A379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2" name="iṡlíďè"/>
            <p:cNvSpPr/>
            <p:nvPr/>
          </p:nvSpPr>
          <p:spPr bwMode="auto">
            <a:xfrm>
              <a:off x="5006" y="5404"/>
              <a:ext cx="156" cy="243"/>
            </a:xfrm>
            <a:custGeom>
              <a:avLst/>
              <a:gdLst>
                <a:gd name="T0" fmla="*/ 151 w 151"/>
                <a:gd name="T1" fmla="*/ 20 h 235"/>
                <a:gd name="T2" fmla="*/ 37 w 151"/>
                <a:gd name="T3" fmla="*/ 0 h 235"/>
                <a:gd name="T4" fmla="*/ 0 w 151"/>
                <a:gd name="T5" fmla="*/ 215 h 235"/>
                <a:gd name="T6" fmla="*/ 114 w 151"/>
                <a:gd name="T7" fmla="*/ 235 h 235"/>
                <a:gd name="T8" fmla="*/ 151 w 151"/>
                <a:gd name="T9" fmla="*/ 20 h 235"/>
              </a:gdLst>
              <a:ahLst/>
              <a:cxnLst>
                <a:cxn ang="0">
                  <a:pos x="T0" y="T1"/>
                </a:cxn>
                <a:cxn ang="0">
                  <a:pos x="T2" y="T3"/>
                </a:cxn>
                <a:cxn ang="0">
                  <a:pos x="T4" y="T5"/>
                </a:cxn>
                <a:cxn ang="0">
                  <a:pos x="T6" y="T7"/>
                </a:cxn>
                <a:cxn ang="0">
                  <a:pos x="T8" y="T9"/>
                </a:cxn>
              </a:cxnLst>
              <a:rect l="0" t="0" r="r" b="b"/>
              <a:pathLst>
                <a:path w="151" h="235">
                  <a:moveTo>
                    <a:pt x="151" y="20"/>
                  </a:moveTo>
                  <a:lnTo>
                    <a:pt x="37" y="0"/>
                  </a:lnTo>
                  <a:lnTo>
                    <a:pt x="0" y="215"/>
                  </a:lnTo>
                  <a:lnTo>
                    <a:pt x="114" y="235"/>
                  </a:lnTo>
                  <a:lnTo>
                    <a:pt x="151" y="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3" name="iṧļïďê"/>
            <p:cNvSpPr/>
            <p:nvPr/>
          </p:nvSpPr>
          <p:spPr bwMode="auto">
            <a:xfrm>
              <a:off x="5186" y="5282"/>
              <a:ext cx="183" cy="396"/>
            </a:xfrm>
            <a:custGeom>
              <a:avLst/>
              <a:gdLst>
                <a:gd name="T0" fmla="*/ 177 w 177"/>
                <a:gd name="T1" fmla="*/ 19 h 383"/>
                <a:gd name="T2" fmla="*/ 62 w 177"/>
                <a:gd name="T3" fmla="*/ 0 h 383"/>
                <a:gd name="T4" fmla="*/ 0 w 177"/>
                <a:gd name="T5" fmla="*/ 363 h 383"/>
                <a:gd name="T6" fmla="*/ 114 w 177"/>
                <a:gd name="T7" fmla="*/ 383 h 383"/>
                <a:gd name="T8" fmla="*/ 177 w 177"/>
                <a:gd name="T9" fmla="*/ 19 h 383"/>
              </a:gdLst>
              <a:ahLst/>
              <a:cxnLst>
                <a:cxn ang="0">
                  <a:pos x="T0" y="T1"/>
                </a:cxn>
                <a:cxn ang="0">
                  <a:pos x="T2" y="T3"/>
                </a:cxn>
                <a:cxn ang="0">
                  <a:pos x="T4" y="T5"/>
                </a:cxn>
                <a:cxn ang="0">
                  <a:pos x="T6" y="T7"/>
                </a:cxn>
                <a:cxn ang="0">
                  <a:pos x="T8" y="T9"/>
                </a:cxn>
              </a:cxnLst>
              <a:rect l="0" t="0" r="r" b="b"/>
              <a:pathLst>
                <a:path w="177" h="383">
                  <a:moveTo>
                    <a:pt x="177" y="19"/>
                  </a:moveTo>
                  <a:lnTo>
                    <a:pt x="62" y="0"/>
                  </a:lnTo>
                  <a:lnTo>
                    <a:pt x="0" y="363"/>
                  </a:lnTo>
                  <a:lnTo>
                    <a:pt x="114" y="383"/>
                  </a:lnTo>
                  <a:lnTo>
                    <a:pt x="177" y="19"/>
                  </a:lnTo>
                  <a:close/>
                </a:path>
              </a:pathLst>
            </a:custGeom>
            <a:solidFill>
              <a:srgbClr val="F44D3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4" name="ïśḻîďe"/>
            <p:cNvSpPr/>
            <p:nvPr/>
          </p:nvSpPr>
          <p:spPr bwMode="auto">
            <a:xfrm>
              <a:off x="5186" y="5282"/>
              <a:ext cx="183" cy="396"/>
            </a:xfrm>
            <a:custGeom>
              <a:avLst/>
              <a:gdLst>
                <a:gd name="T0" fmla="*/ 177 w 177"/>
                <a:gd name="T1" fmla="*/ 19 h 383"/>
                <a:gd name="T2" fmla="*/ 62 w 177"/>
                <a:gd name="T3" fmla="*/ 0 h 383"/>
                <a:gd name="T4" fmla="*/ 0 w 177"/>
                <a:gd name="T5" fmla="*/ 363 h 383"/>
                <a:gd name="T6" fmla="*/ 114 w 177"/>
                <a:gd name="T7" fmla="*/ 383 h 383"/>
                <a:gd name="T8" fmla="*/ 177 w 177"/>
                <a:gd name="T9" fmla="*/ 19 h 383"/>
              </a:gdLst>
              <a:ahLst/>
              <a:cxnLst>
                <a:cxn ang="0">
                  <a:pos x="T0" y="T1"/>
                </a:cxn>
                <a:cxn ang="0">
                  <a:pos x="T2" y="T3"/>
                </a:cxn>
                <a:cxn ang="0">
                  <a:pos x="T4" y="T5"/>
                </a:cxn>
                <a:cxn ang="0">
                  <a:pos x="T6" y="T7"/>
                </a:cxn>
                <a:cxn ang="0">
                  <a:pos x="T8" y="T9"/>
                </a:cxn>
              </a:cxnLst>
              <a:rect l="0" t="0" r="r" b="b"/>
              <a:pathLst>
                <a:path w="177" h="383">
                  <a:moveTo>
                    <a:pt x="177" y="19"/>
                  </a:moveTo>
                  <a:lnTo>
                    <a:pt x="62" y="0"/>
                  </a:lnTo>
                  <a:lnTo>
                    <a:pt x="0" y="363"/>
                  </a:lnTo>
                  <a:lnTo>
                    <a:pt x="114" y="383"/>
                  </a:lnTo>
                  <a:lnTo>
                    <a:pt x="177" y="1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5" name="îṩḷídê"/>
            <p:cNvSpPr/>
            <p:nvPr/>
          </p:nvSpPr>
          <p:spPr bwMode="auto">
            <a:xfrm>
              <a:off x="5838" y="4063"/>
              <a:ext cx="92" cy="90"/>
            </a:xfrm>
            <a:custGeom>
              <a:avLst/>
              <a:gdLst>
                <a:gd name="T0" fmla="*/ 76 w 89"/>
                <a:gd name="T1" fmla="*/ 87 h 87"/>
                <a:gd name="T2" fmla="*/ 0 w 89"/>
                <a:gd name="T3" fmla="*/ 74 h 87"/>
                <a:gd name="T4" fmla="*/ 13 w 89"/>
                <a:gd name="T5" fmla="*/ 0 h 87"/>
                <a:gd name="T6" fmla="*/ 89 w 89"/>
                <a:gd name="T7" fmla="*/ 13 h 87"/>
                <a:gd name="T8" fmla="*/ 76 w 89"/>
                <a:gd name="T9" fmla="*/ 87 h 87"/>
              </a:gdLst>
              <a:ahLst/>
              <a:cxnLst>
                <a:cxn ang="0">
                  <a:pos x="T0" y="T1"/>
                </a:cxn>
                <a:cxn ang="0">
                  <a:pos x="T2" y="T3"/>
                </a:cxn>
                <a:cxn ang="0">
                  <a:pos x="T4" y="T5"/>
                </a:cxn>
                <a:cxn ang="0">
                  <a:pos x="T6" y="T7"/>
                </a:cxn>
                <a:cxn ang="0">
                  <a:pos x="T8" y="T9"/>
                </a:cxn>
              </a:cxnLst>
              <a:rect l="0" t="0" r="r" b="b"/>
              <a:pathLst>
                <a:path w="89" h="87">
                  <a:moveTo>
                    <a:pt x="76" y="87"/>
                  </a:moveTo>
                  <a:lnTo>
                    <a:pt x="0" y="74"/>
                  </a:lnTo>
                  <a:lnTo>
                    <a:pt x="13" y="0"/>
                  </a:lnTo>
                  <a:lnTo>
                    <a:pt x="89" y="13"/>
                  </a:lnTo>
                  <a:lnTo>
                    <a:pt x="76" y="87"/>
                  </a:lnTo>
                  <a:close/>
                </a:path>
              </a:pathLst>
            </a:custGeom>
            <a:solidFill>
              <a:srgbClr val="317A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6" name="îṩļíḓè"/>
            <p:cNvSpPr/>
            <p:nvPr/>
          </p:nvSpPr>
          <p:spPr bwMode="auto">
            <a:xfrm>
              <a:off x="5838" y="4063"/>
              <a:ext cx="92" cy="90"/>
            </a:xfrm>
            <a:custGeom>
              <a:avLst/>
              <a:gdLst>
                <a:gd name="T0" fmla="*/ 76 w 89"/>
                <a:gd name="T1" fmla="*/ 87 h 87"/>
                <a:gd name="T2" fmla="*/ 0 w 89"/>
                <a:gd name="T3" fmla="*/ 74 h 87"/>
                <a:gd name="T4" fmla="*/ 13 w 89"/>
                <a:gd name="T5" fmla="*/ 0 h 87"/>
                <a:gd name="T6" fmla="*/ 89 w 89"/>
                <a:gd name="T7" fmla="*/ 13 h 87"/>
                <a:gd name="T8" fmla="*/ 76 w 89"/>
                <a:gd name="T9" fmla="*/ 87 h 87"/>
              </a:gdLst>
              <a:ahLst/>
              <a:cxnLst>
                <a:cxn ang="0">
                  <a:pos x="T0" y="T1"/>
                </a:cxn>
                <a:cxn ang="0">
                  <a:pos x="T2" y="T3"/>
                </a:cxn>
                <a:cxn ang="0">
                  <a:pos x="T4" y="T5"/>
                </a:cxn>
                <a:cxn ang="0">
                  <a:pos x="T6" y="T7"/>
                </a:cxn>
                <a:cxn ang="0">
                  <a:pos x="T8" y="T9"/>
                </a:cxn>
              </a:cxnLst>
              <a:rect l="0" t="0" r="r" b="b"/>
              <a:pathLst>
                <a:path w="89" h="87">
                  <a:moveTo>
                    <a:pt x="76" y="87"/>
                  </a:moveTo>
                  <a:lnTo>
                    <a:pt x="0" y="74"/>
                  </a:lnTo>
                  <a:lnTo>
                    <a:pt x="13" y="0"/>
                  </a:lnTo>
                  <a:lnTo>
                    <a:pt x="89" y="13"/>
                  </a:lnTo>
                  <a:lnTo>
                    <a:pt x="76" y="8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7" name="iṡļiḍê"/>
            <p:cNvSpPr/>
            <p:nvPr/>
          </p:nvSpPr>
          <p:spPr bwMode="auto">
            <a:xfrm>
              <a:off x="5989" y="4112"/>
              <a:ext cx="503" cy="115"/>
            </a:xfrm>
            <a:custGeom>
              <a:avLst/>
              <a:gdLst>
                <a:gd name="T0" fmla="*/ 482 w 486"/>
                <a:gd name="T1" fmla="*/ 111 h 111"/>
                <a:gd name="T2" fmla="*/ 0 w 486"/>
                <a:gd name="T3" fmla="*/ 29 h 111"/>
                <a:gd name="T4" fmla="*/ 4 w 486"/>
                <a:gd name="T5" fmla="*/ 0 h 111"/>
                <a:gd name="T6" fmla="*/ 486 w 486"/>
                <a:gd name="T7" fmla="*/ 83 h 111"/>
                <a:gd name="T8" fmla="*/ 482 w 486"/>
                <a:gd name="T9" fmla="*/ 111 h 111"/>
              </a:gdLst>
              <a:ahLst/>
              <a:cxnLst>
                <a:cxn ang="0">
                  <a:pos x="T0" y="T1"/>
                </a:cxn>
                <a:cxn ang="0">
                  <a:pos x="T2" y="T3"/>
                </a:cxn>
                <a:cxn ang="0">
                  <a:pos x="T4" y="T5"/>
                </a:cxn>
                <a:cxn ang="0">
                  <a:pos x="T6" y="T7"/>
                </a:cxn>
                <a:cxn ang="0">
                  <a:pos x="T8" y="T9"/>
                </a:cxn>
              </a:cxnLst>
              <a:rect l="0" t="0" r="r" b="b"/>
              <a:pathLst>
                <a:path w="486" h="111">
                  <a:moveTo>
                    <a:pt x="482" y="111"/>
                  </a:moveTo>
                  <a:lnTo>
                    <a:pt x="0" y="29"/>
                  </a:lnTo>
                  <a:lnTo>
                    <a:pt x="4" y="0"/>
                  </a:lnTo>
                  <a:lnTo>
                    <a:pt x="486" y="83"/>
                  </a:lnTo>
                  <a:lnTo>
                    <a:pt x="482" y="111"/>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8" name="îšľïďé"/>
            <p:cNvSpPr/>
            <p:nvPr/>
          </p:nvSpPr>
          <p:spPr bwMode="auto">
            <a:xfrm>
              <a:off x="5989" y="4112"/>
              <a:ext cx="503" cy="115"/>
            </a:xfrm>
            <a:custGeom>
              <a:avLst/>
              <a:gdLst>
                <a:gd name="T0" fmla="*/ 482 w 486"/>
                <a:gd name="T1" fmla="*/ 111 h 111"/>
                <a:gd name="T2" fmla="*/ 0 w 486"/>
                <a:gd name="T3" fmla="*/ 29 h 111"/>
                <a:gd name="T4" fmla="*/ 4 w 486"/>
                <a:gd name="T5" fmla="*/ 0 h 111"/>
                <a:gd name="T6" fmla="*/ 486 w 486"/>
                <a:gd name="T7" fmla="*/ 83 h 111"/>
                <a:gd name="T8" fmla="*/ 482 w 486"/>
                <a:gd name="T9" fmla="*/ 111 h 111"/>
              </a:gdLst>
              <a:ahLst/>
              <a:cxnLst>
                <a:cxn ang="0">
                  <a:pos x="T0" y="T1"/>
                </a:cxn>
                <a:cxn ang="0">
                  <a:pos x="T2" y="T3"/>
                </a:cxn>
                <a:cxn ang="0">
                  <a:pos x="T4" y="T5"/>
                </a:cxn>
                <a:cxn ang="0">
                  <a:pos x="T6" y="T7"/>
                </a:cxn>
                <a:cxn ang="0">
                  <a:pos x="T8" y="T9"/>
                </a:cxn>
              </a:cxnLst>
              <a:rect l="0" t="0" r="r" b="b"/>
              <a:pathLst>
                <a:path w="486" h="111">
                  <a:moveTo>
                    <a:pt x="482" y="111"/>
                  </a:moveTo>
                  <a:lnTo>
                    <a:pt x="0" y="29"/>
                  </a:lnTo>
                  <a:lnTo>
                    <a:pt x="4" y="0"/>
                  </a:lnTo>
                  <a:lnTo>
                    <a:pt x="486" y="83"/>
                  </a:lnTo>
                  <a:lnTo>
                    <a:pt x="482" y="1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9" name="íŝļîḋê"/>
            <p:cNvSpPr/>
            <p:nvPr/>
          </p:nvSpPr>
          <p:spPr bwMode="auto">
            <a:xfrm>
              <a:off x="5817" y="4187"/>
              <a:ext cx="90" cy="91"/>
            </a:xfrm>
            <a:custGeom>
              <a:avLst/>
              <a:gdLst>
                <a:gd name="T0" fmla="*/ 74 w 87"/>
                <a:gd name="T1" fmla="*/ 88 h 88"/>
                <a:gd name="T2" fmla="*/ 0 w 87"/>
                <a:gd name="T3" fmla="*/ 75 h 88"/>
                <a:gd name="T4" fmla="*/ 13 w 87"/>
                <a:gd name="T5" fmla="*/ 0 h 88"/>
                <a:gd name="T6" fmla="*/ 87 w 87"/>
                <a:gd name="T7" fmla="*/ 13 h 88"/>
                <a:gd name="T8" fmla="*/ 74 w 87"/>
                <a:gd name="T9" fmla="*/ 88 h 88"/>
              </a:gdLst>
              <a:ahLst/>
              <a:cxnLst>
                <a:cxn ang="0">
                  <a:pos x="T0" y="T1"/>
                </a:cxn>
                <a:cxn ang="0">
                  <a:pos x="T2" y="T3"/>
                </a:cxn>
                <a:cxn ang="0">
                  <a:pos x="T4" y="T5"/>
                </a:cxn>
                <a:cxn ang="0">
                  <a:pos x="T6" y="T7"/>
                </a:cxn>
                <a:cxn ang="0">
                  <a:pos x="T8" y="T9"/>
                </a:cxn>
              </a:cxnLst>
              <a:rect l="0" t="0" r="r" b="b"/>
              <a:pathLst>
                <a:path w="87" h="88">
                  <a:moveTo>
                    <a:pt x="74" y="88"/>
                  </a:moveTo>
                  <a:lnTo>
                    <a:pt x="0" y="75"/>
                  </a:lnTo>
                  <a:lnTo>
                    <a:pt x="13" y="0"/>
                  </a:lnTo>
                  <a:lnTo>
                    <a:pt x="87" y="13"/>
                  </a:lnTo>
                  <a:lnTo>
                    <a:pt x="74" y="88"/>
                  </a:lnTo>
                  <a:close/>
                </a:path>
              </a:pathLst>
            </a:custGeom>
            <a:solidFill>
              <a:srgbClr val="75CF3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0" name="íṡļïḍê"/>
            <p:cNvSpPr/>
            <p:nvPr/>
          </p:nvSpPr>
          <p:spPr bwMode="auto">
            <a:xfrm>
              <a:off x="5817" y="4187"/>
              <a:ext cx="90" cy="91"/>
            </a:xfrm>
            <a:custGeom>
              <a:avLst/>
              <a:gdLst>
                <a:gd name="T0" fmla="*/ 74 w 87"/>
                <a:gd name="T1" fmla="*/ 88 h 88"/>
                <a:gd name="T2" fmla="*/ 0 w 87"/>
                <a:gd name="T3" fmla="*/ 75 h 88"/>
                <a:gd name="T4" fmla="*/ 13 w 87"/>
                <a:gd name="T5" fmla="*/ 0 h 88"/>
                <a:gd name="T6" fmla="*/ 87 w 87"/>
                <a:gd name="T7" fmla="*/ 13 h 88"/>
                <a:gd name="T8" fmla="*/ 74 w 87"/>
                <a:gd name="T9" fmla="*/ 88 h 88"/>
              </a:gdLst>
              <a:ahLst/>
              <a:cxnLst>
                <a:cxn ang="0">
                  <a:pos x="T0" y="T1"/>
                </a:cxn>
                <a:cxn ang="0">
                  <a:pos x="T2" y="T3"/>
                </a:cxn>
                <a:cxn ang="0">
                  <a:pos x="T4" y="T5"/>
                </a:cxn>
                <a:cxn ang="0">
                  <a:pos x="T6" y="T7"/>
                </a:cxn>
                <a:cxn ang="0">
                  <a:pos x="T8" y="T9"/>
                </a:cxn>
              </a:cxnLst>
              <a:rect l="0" t="0" r="r" b="b"/>
              <a:pathLst>
                <a:path w="87" h="88">
                  <a:moveTo>
                    <a:pt x="74" y="88"/>
                  </a:moveTo>
                  <a:lnTo>
                    <a:pt x="0" y="75"/>
                  </a:lnTo>
                  <a:lnTo>
                    <a:pt x="13" y="0"/>
                  </a:lnTo>
                  <a:lnTo>
                    <a:pt x="87" y="13"/>
                  </a:lnTo>
                  <a:lnTo>
                    <a:pt x="74" y="8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1" name="íṥlíďè"/>
            <p:cNvSpPr/>
            <p:nvPr/>
          </p:nvSpPr>
          <p:spPr bwMode="auto">
            <a:xfrm>
              <a:off x="5966" y="4237"/>
              <a:ext cx="180" cy="59"/>
            </a:xfrm>
            <a:custGeom>
              <a:avLst/>
              <a:gdLst>
                <a:gd name="T0" fmla="*/ 170 w 174"/>
                <a:gd name="T1" fmla="*/ 57 h 57"/>
                <a:gd name="T2" fmla="*/ 0 w 174"/>
                <a:gd name="T3" fmla="*/ 29 h 57"/>
                <a:gd name="T4" fmla="*/ 6 w 174"/>
                <a:gd name="T5" fmla="*/ 0 h 57"/>
                <a:gd name="T6" fmla="*/ 174 w 174"/>
                <a:gd name="T7" fmla="*/ 29 h 57"/>
                <a:gd name="T8" fmla="*/ 170 w 174"/>
                <a:gd name="T9" fmla="*/ 57 h 57"/>
              </a:gdLst>
              <a:ahLst/>
              <a:cxnLst>
                <a:cxn ang="0">
                  <a:pos x="T0" y="T1"/>
                </a:cxn>
                <a:cxn ang="0">
                  <a:pos x="T2" y="T3"/>
                </a:cxn>
                <a:cxn ang="0">
                  <a:pos x="T4" y="T5"/>
                </a:cxn>
                <a:cxn ang="0">
                  <a:pos x="T6" y="T7"/>
                </a:cxn>
                <a:cxn ang="0">
                  <a:pos x="T8" y="T9"/>
                </a:cxn>
              </a:cxnLst>
              <a:rect l="0" t="0" r="r" b="b"/>
              <a:pathLst>
                <a:path w="174" h="57">
                  <a:moveTo>
                    <a:pt x="170" y="57"/>
                  </a:moveTo>
                  <a:lnTo>
                    <a:pt x="0" y="29"/>
                  </a:lnTo>
                  <a:lnTo>
                    <a:pt x="6" y="0"/>
                  </a:lnTo>
                  <a:lnTo>
                    <a:pt x="174" y="29"/>
                  </a:lnTo>
                  <a:lnTo>
                    <a:pt x="170" y="57"/>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2" name="ïşḻiḓé"/>
            <p:cNvSpPr/>
            <p:nvPr/>
          </p:nvSpPr>
          <p:spPr bwMode="auto">
            <a:xfrm>
              <a:off x="5966" y="4237"/>
              <a:ext cx="180" cy="59"/>
            </a:xfrm>
            <a:custGeom>
              <a:avLst/>
              <a:gdLst>
                <a:gd name="T0" fmla="*/ 170 w 174"/>
                <a:gd name="T1" fmla="*/ 57 h 57"/>
                <a:gd name="T2" fmla="*/ 0 w 174"/>
                <a:gd name="T3" fmla="*/ 29 h 57"/>
                <a:gd name="T4" fmla="*/ 6 w 174"/>
                <a:gd name="T5" fmla="*/ 0 h 57"/>
                <a:gd name="T6" fmla="*/ 174 w 174"/>
                <a:gd name="T7" fmla="*/ 29 h 57"/>
                <a:gd name="T8" fmla="*/ 170 w 174"/>
                <a:gd name="T9" fmla="*/ 57 h 57"/>
              </a:gdLst>
              <a:ahLst/>
              <a:cxnLst>
                <a:cxn ang="0">
                  <a:pos x="T0" y="T1"/>
                </a:cxn>
                <a:cxn ang="0">
                  <a:pos x="T2" y="T3"/>
                </a:cxn>
                <a:cxn ang="0">
                  <a:pos x="T4" y="T5"/>
                </a:cxn>
                <a:cxn ang="0">
                  <a:pos x="T6" y="T7"/>
                </a:cxn>
                <a:cxn ang="0">
                  <a:pos x="T8" y="T9"/>
                </a:cxn>
              </a:cxnLst>
              <a:rect l="0" t="0" r="r" b="b"/>
              <a:pathLst>
                <a:path w="174" h="57">
                  <a:moveTo>
                    <a:pt x="170" y="57"/>
                  </a:moveTo>
                  <a:lnTo>
                    <a:pt x="0" y="29"/>
                  </a:lnTo>
                  <a:lnTo>
                    <a:pt x="6" y="0"/>
                  </a:lnTo>
                  <a:lnTo>
                    <a:pt x="174" y="29"/>
                  </a:lnTo>
                  <a:lnTo>
                    <a:pt x="170" y="5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3" name="íṧḻïḋê"/>
            <p:cNvSpPr/>
            <p:nvPr/>
          </p:nvSpPr>
          <p:spPr bwMode="auto">
            <a:xfrm>
              <a:off x="5795" y="4312"/>
              <a:ext cx="90" cy="91"/>
            </a:xfrm>
            <a:custGeom>
              <a:avLst/>
              <a:gdLst>
                <a:gd name="T0" fmla="*/ 74 w 87"/>
                <a:gd name="T1" fmla="*/ 88 h 88"/>
                <a:gd name="T2" fmla="*/ 0 w 87"/>
                <a:gd name="T3" fmla="*/ 75 h 88"/>
                <a:gd name="T4" fmla="*/ 13 w 87"/>
                <a:gd name="T5" fmla="*/ 0 h 88"/>
                <a:gd name="T6" fmla="*/ 87 w 87"/>
                <a:gd name="T7" fmla="*/ 13 h 88"/>
                <a:gd name="T8" fmla="*/ 74 w 87"/>
                <a:gd name="T9" fmla="*/ 88 h 88"/>
              </a:gdLst>
              <a:ahLst/>
              <a:cxnLst>
                <a:cxn ang="0">
                  <a:pos x="T0" y="T1"/>
                </a:cxn>
                <a:cxn ang="0">
                  <a:pos x="T2" y="T3"/>
                </a:cxn>
                <a:cxn ang="0">
                  <a:pos x="T4" y="T5"/>
                </a:cxn>
                <a:cxn ang="0">
                  <a:pos x="T6" y="T7"/>
                </a:cxn>
                <a:cxn ang="0">
                  <a:pos x="T8" y="T9"/>
                </a:cxn>
              </a:cxnLst>
              <a:rect l="0" t="0" r="r" b="b"/>
              <a:pathLst>
                <a:path w="87" h="88">
                  <a:moveTo>
                    <a:pt x="74" y="88"/>
                  </a:moveTo>
                  <a:lnTo>
                    <a:pt x="0" y="75"/>
                  </a:lnTo>
                  <a:lnTo>
                    <a:pt x="13" y="0"/>
                  </a:lnTo>
                  <a:lnTo>
                    <a:pt x="87" y="13"/>
                  </a:lnTo>
                  <a:lnTo>
                    <a:pt x="74" y="88"/>
                  </a:lnTo>
                  <a:close/>
                </a:path>
              </a:pathLst>
            </a:custGeom>
            <a:solidFill>
              <a:srgbClr val="FFD12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4" name="ïṧļidè"/>
            <p:cNvSpPr/>
            <p:nvPr/>
          </p:nvSpPr>
          <p:spPr bwMode="auto">
            <a:xfrm>
              <a:off x="5795" y="4312"/>
              <a:ext cx="90" cy="91"/>
            </a:xfrm>
            <a:custGeom>
              <a:avLst/>
              <a:gdLst>
                <a:gd name="T0" fmla="*/ 74 w 87"/>
                <a:gd name="T1" fmla="*/ 88 h 88"/>
                <a:gd name="T2" fmla="*/ 0 w 87"/>
                <a:gd name="T3" fmla="*/ 75 h 88"/>
                <a:gd name="T4" fmla="*/ 13 w 87"/>
                <a:gd name="T5" fmla="*/ 0 h 88"/>
                <a:gd name="T6" fmla="*/ 87 w 87"/>
                <a:gd name="T7" fmla="*/ 13 h 88"/>
                <a:gd name="T8" fmla="*/ 74 w 87"/>
                <a:gd name="T9" fmla="*/ 88 h 88"/>
              </a:gdLst>
              <a:ahLst/>
              <a:cxnLst>
                <a:cxn ang="0">
                  <a:pos x="T0" y="T1"/>
                </a:cxn>
                <a:cxn ang="0">
                  <a:pos x="T2" y="T3"/>
                </a:cxn>
                <a:cxn ang="0">
                  <a:pos x="T4" y="T5"/>
                </a:cxn>
                <a:cxn ang="0">
                  <a:pos x="T6" y="T7"/>
                </a:cxn>
                <a:cxn ang="0">
                  <a:pos x="T8" y="T9"/>
                </a:cxn>
              </a:cxnLst>
              <a:rect l="0" t="0" r="r" b="b"/>
              <a:pathLst>
                <a:path w="87" h="88">
                  <a:moveTo>
                    <a:pt x="74" y="88"/>
                  </a:moveTo>
                  <a:lnTo>
                    <a:pt x="0" y="75"/>
                  </a:lnTo>
                  <a:lnTo>
                    <a:pt x="13" y="0"/>
                  </a:lnTo>
                  <a:lnTo>
                    <a:pt x="87" y="13"/>
                  </a:lnTo>
                  <a:lnTo>
                    <a:pt x="74" y="8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5" name="íšlïḓè"/>
            <p:cNvSpPr/>
            <p:nvPr/>
          </p:nvSpPr>
          <p:spPr bwMode="auto">
            <a:xfrm>
              <a:off x="5945" y="4362"/>
              <a:ext cx="405" cy="97"/>
            </a:xfrm>
            <a:custGeom>
              <a:avLst/>
              <a:gdLst>
                <a:gd name="T0" fmla="*/ 385 w 391"/>
                <a:gd name="T1" fmla="*/ 94 h 94"/>
                <a:gd name="T2" fmla="*/ 0 w 391"/>
                <a:gd name="T3" fmla="*/ 29 h 94"/>
                <a:gd name="T4" fmla="*/ 5 w 391"/>
                <a:gd name="T5" fmla="*/ 0 h 94"/>
                <a:gd name="T6" fmla="*/ 391 w 391"/>
                <a:gd name="T7" fmla="*/ 66 h 94"/>
                <a:gd name="T8" fmla="*/ 385 w 391"/>
                <a:gd name="T9" fmla="*/ 94 h 94"/>
              </a:gdLst>
              <a:ahLst/>
              <a:cxnLst>
                <a:cxn ang="0">
                  <a:pos x="T0" y="T1"/>
                </a:cxn>
                <a:cxn ang="0">
                  <a:pos x="T2" y="T3"/>
                </a:cxn>
                <a:cxn ang="0">
                  <a:pos x="T4" y="T5"/>
                </a:cxn>
                <a:cxn ang="0">
                  <a:pos x="T6" y="T7"/>
                </a:cxn>
                <a:cxn ang="0">
                  <a:pos x="T8" y="T9"/>
                </a:cxn>
              </a:cxnLst>
              <a:rect l="0" t="0" r="r" b="b"/>
              <a:pathLst>
                <a:path w="391" h="94">
                  <a:moveTo>
                    <a:pt x="385" y="94"/>
                  </a:moveTo>
                  <a:lnTo>
                    <a:pt x="0" y="29"/>
                  </a:lnTo>
                  <a:lnTo>
                    <a:pt x="5" y="0"/>
                  </a:lnTo>
                  <a:lnTo>
                    <a:pt x="391" y="66"/>
                  </a:lnTo>
                  <a:lnTo>
                    <a:pt x="385" y="94"/>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6" name="îs1îḓê"/>
            <p:cNvSpPr/>
            <p:nvPr/>
          </p:nvSpPr>
          <p:spPr bwMode="auto">
            <a:xfrm>
              <a:off x="5945" y="4362"/>
              <a:ext cx="405" cy="97"/>
            </a:xfrm>
            <a:custGeom>
              <a:avLst/>
              <a:gdLst>
                <a:gd name="T0" fmla="*/ 385 w 391"/>
                <a:gd name="T1" fmla="*/ 94 h 94"/>
                <a:gd name="T2" fmla="*/ 0 w 391"/>
                <a:gd name="T3" fmla="*/ 29 h 94"/>
                <a:gd name="T4" fmla="*/ 5 w 391"/>
                <a:gd name="T5" fmla="*/ 0 h 94"/>
                <a:gd name="T6" fmla="*/ 391 w 391"/>
                <a:gd name="T7" fmla="*/ 66 h 94"/>
                <a:gd name="T8" fmla="*/ 385 w 391"/>
                <a:gd name="T9" fmla="*/ 94 h 94"/>
              </a:gdLst>
              <a:ahLst/>
              <a:cxnLst>
                <a:cxn ang="0">
                  <a:pos x="T0" y="T1"/>
                </a:cxn>
                <a:cxn ang="0">
                  <a:pos x="T2" y="T3"/>
                </a:cxn>
                <a:cxn ang="0">
                  <a:pos x="T4" y="T5"/>
                </a:cxn>
                <a:cxn ang="0">
                  <a:pos x="T6" y="T7"/>
                </a:cxn>
                <a:cxn ang="0">
                  <a:pos x="T8" y="T9"/>
                </a:cxn>
              </a:cxnLst>
              <a:rect l="0" t="0" r="r" b="b"/>
              <a:pathLst>
                <a:path w="391" h="94">
                  <a:moveTo>
                    <a:pt x="385" y="94"/>
                  </a:moveTo>
                  <a:lnTo>
                    <a:pt x="0" y="29"/>
                  </a:lnTo>
                  <a:lnTo>
                    <a:pt x="5" y="0"/>
                  </a:lnTo>
                  <a:lnTo>
                    <a:pt x="391" y="66"/>
                  </a:lnTo>
                  <a:lnTo>
                    <a:pt x="385" y="9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7" name="îśḻïdê"/>
            <p:cNvSpPr/>
            <p:nvPr/>
          </p:nvSpPr>
          <p:spPr bwMode="auto">
            <a:xfrm>
              <a:off x="5773" y="4438"/>
              <a:ext cx="92" cy="91"/>
            </a:xfrm>
            <a:custGeom>
              <a:avLst/>
              <a:gdLst>
                <a:gd name="T0" fmla="*/ 76 w 89"/>
                <a:gd name="T1" fmla="*/ 88 h 88"/>
                <a:gd name="T2" fmla="*/ 0 w 89"/>
                <a:gd name="T3" fmla="*/ 75 h 88"/>
                <a:gd name="T4" fmla="*/ 13 w 89"/>
                <a:gd name="T5" fmla="*/ 0 h 88"/>
                <a:gd name="T6" fmla="*/ 89 w 89"/>
                <a:gd name="T7" fmla="*/ 13 h 88"/>
                <a:gd name="T8" fmla="*/ 76 w 89"/>
                <a:gd name="T9" fmla="*/ 88 h 88"/>
              </a:gdLst>
              <a:ahLst/>
              <a:cxnLst>
                <a:cxn ang="0">
                  <a:pos x="T0" y="T1"/>
                </a:cxn>
                <a:cxn ang="0">
                  <a:pos x="T2" y="T3"/>
                </a:cxn>
                <a:cxn ang="0">
                  <a:pos x="T4" y="T5"/>
                </a:cxn>
                <a:cxn ang="0">
                  <a:pos x="T6" y="T7"/>
                </a:cxn>
                <a:cxn ang="0">
                  <a:pos x="T8" y="T9"/>
                </a:cxn>
              </a:cxnLst>
              <a:rect l="0" t="0" r="r" b="b"/>
              <a:pathLst>
                <a:path w="89" h="88">
                  <a:moveTo>
                    <a:pt x="76" y="88"/>
                  </a:moveTo>
                  <a:lnTo>
                    <a:pt x="0" y="75"/>
                  </a:lnTo>
                  <a:lnTo>
                    <a:pt x="13" y="0"/>
                  </a:lnTo>
                  <a:lnTo>
                    <a:pt x="89" y="13"/>
                  </a:lnTo>
                  <a:lnTo>
                    <a:pt x="76" y="88"/>
                  </a:lnTo>
                  <a:close/>
                </a:path>
              </a:pathLst>
            </a:custGeom>
            <a:solidFill>
              <a:srgbClr val="6B2D6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8" name="î$ḻïḍè"/>
            <p:cNvSpPr/>
            <p:nvPr/>
          </p:nvSpPr>
          <p:spPr bwMode="auto">
            <a:xfrm>
              <a:off x="5773" y="4438"/>
              <a:ext cx="92" cy="91"/>
            </a:xfrm>
            <a:custGeom>
              <a:avLst/>
              <a:gdLst>
                <a:gd name="T0" fmla="*/ 76 w 89"/>
                <a:gd name="T1" fmla="*/ 88 h 88"/>
                <a:gd name="T2" fmla="*/ 0 w 89"/>
                <a:gd name="T3" fmla="*/ 75 h 88"/>
                <a:gd name="T4" fmla="*/ 13 w 89"/>
                <a:gd name="T5" fmla="*/ 0 h 88"/>
                <a:gd name="T6" fmla="*/ 89 w 89"/>
                <a:gd name="T7" fmla="*/ 13 h 88"/>
                <a:gd name="T8" fmla="*/ 76 w 89"/>
                <a:gd name="T9" fmla="*/ 88 h 88"/>
              </a:gdLst>
              <a:ahLst/>
              <a:cxnLst>
                <a:cxn ang="0">
                  <a:pos x="T0" y="T1"/>
                </a:cxn>
                <a:cxn ang="0">
                  <a:pos x="T2" y="T3"/>
                </a:cxn>
                <a:cxn ang="0">
                  <a:pos x="T4" y="T5"/>
                </a:cxn>
                <a:cxn ang="0">
                  <a:pos x="T6" y="T7"/>
                </a:cxn>
                <a:cxn ang="0">
                  <a:pos x="T8" y="T9"/>
                </a:cxn>
              </a:cxnLst>
              <a:rect l="0" t="0" r="r" b="b"/>
              <a:pathLst>
                <a:path w="89" h="88">
                  <a:moveTo>
                    <a:pt x="76" y="88"/>
                  </a:moveTo>
                  <a:lnTo>
                    <a:pt x="0" y="75"/>
                  </a:lnTo>
                  <a:lnTo>
                    <a:pt x="13" y="0"/>
                  </a:lnTo>
                  <a:lnTo>
                    <a:pt x="89" y="13"/>
                  </a:lnTo>
                  <a:lnTo>
                    <a:pt x="76" y="8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9" name="ïṥlîdé"/>
            <p:cNvSpPr/>
            <p:nvPr/>
          </p:nvSpPr>
          <p:spPr bwMode="auto">
            <a:xfrm>
              <a:off x="5924" y="4486"/>
              <a:ext cx="302" cy="81"/>
            </a:xfrm>
            <a:custGeom>
              <a:avLst/>
              <a:gdLst>
                <a:gd name="T0" fmla="*/ 288 w 292"/>
                <a:gd name="T1" fmla="*/ 78 h 78"/>
                <a:gd name="T2" fmla="*/ 0 w 292"/>
                <a:gd name="T3" fmla="*/ 30 h 78"/>
                <a:gd name="T4" fmla="*/ 4 w 292"/>
                <a:gd name="T5" fmla="*/ 0 h 78"/>
                <a:gd name="T6" fmla="*/ 292 w 292"/>
                <a:gd name="T7" fmla="*/ 50 h 78"/>
                <a:gd name="T8" fmla="*/ 288 w 292"/>
                <a:gd name="T9" fmla="*/ 78 h 78"/>
              </a:gdLst>
              <a:ahLst/>
              <a:cxnLst>
                <a:cxn ang="0">
                  <a:pos x="T0" y="T1"/>
                </a:cxn>
                <a:cxn ang="0">
                  <a:pos x="T2" y="T3"/>
                </a:cxn>
                <a:cxn ang="0">
                  <a:pos x="T4" y="T5"/>
                </a:cxn>
                <a:cxn ang="0">
                  <a:pos x="T6" y="T7"/>
                </a:cxn>
                <a:cxn ang="0">
                  <a:pos x="T8" y="T9"/>
                </a:cxn>
              </a:cxnLst>
              <a:rect l="0" t="0" r="r" b="b"/>
              <a:pathLst>
                <a:path w="292" h="78">
                  <a:moveTo>
                    <a:pt x="288" y="78"/>
                  </a:moveTo>
                  <a:lnTo>
                    <a:pt x="0" y="30"/>
                  </a:lnTo>
                  <a:lnTo>
                    <a:pt x="4" y="0"/>
                  </a:lnTo>
                  <a:lnTo>
                    <a:pt x="292" y="50"/>
                  </a:lnTo>
                  <a:lnTo>
                    <a:pt x="288" y="78"/>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0" name="íṡļïďe"/>
            <p:cNvSpPr/>
            <p:nvPr/>
          </p:nvSpPr>
          <p:spPr bwMode="auto">
            <a:xfrm>
              <a:off x="5924" y="4486"/>
              <a:ext cx="302" cy="81"/>
            </a:xfrm>
            <a:custGeom>
              <a:avLst/>
              <a:gdLst>
                <a:gd name="T0" fmla="*/ 288 w 292"/>
                <a:gd name="T1" fmla="*/ 78 h 78"/>
                <a:gd name="T2" fmla="*/ 0 w 292"/>
                <a:gd name="T3" fmla="*/ 30 h 78"/>
                <a:gd name="T4" fmla="*/ 4 w 292"/>
                <a:gd name="T5" fmla="*/ 0 h 78"/>
                <a:gd name="T6" fmla="*/ 292 w 292"/>
                <a:gd name="T7" fmla="*/ 50 h 78"/>
                <a:gd name="T8" fmla="*/ 288 w 292"/>
                <a:gd name="T9" fmla="*/ 78 h 78"/>
              </a:gdLst>
              <a:ahLst/>
              <a:cxnLst>
                <a:cxn ang="0">
                  <a:pos x="T0" y="T1"/>
                </a:cxn>
                <a:cxn ang="0">
                  <a:pos x="T2" y="T3"/>
                </a:cxn>
                <a:cxn ang="0">
                  <a:pos x="T4" y="T5"/>
                </a:cxn>
                <a:cxn ang="0">
                  <a:pos x="T6" y="T7"/>
                </a:cxn>
                <a:cxn ang="0">
                  <a:pos x="T8" y="T9"/>
                </a:cxn>
              </a:cxnLst>
              <a:rect l="0" t="0" r="r" b="b"/>
              <a:pathLst>
                <a:path w="292" h="78">
                  <a:moveTo>
                    <a:pt x="288" y="78"/>
                  </a:moveTo>
                  <a:lnTo>
                    <a:pt x="0" y="30"/>
                  </a:lnTo>
                  <a:lnTo>
                    <a:pt x="4" y="0"/>
                  </a:lnTo>
                  <a:lnTo>
                    <a:pt x="292" y="50"/>
                  </a:lnTo>
                  <a:lnTo>
                    <a:pt x="288" y="7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1" name="işlîḑé"/>
            <p:cNvSpPr/>
            <p:nvPr/>
          </p:nvSpPr>
          <p:spPr bwMode="auto">
            <a:xfrm>
              <a:off x="5751" y="4566"/>
              <a:ext cx="91" cy="90"/>
            </a:xfrm>
            <a:custGeom>
              <a:avLst/>
              <a:gdLst>
                <a:gd name="T0" fmla="*/ 76 w 88"/>
                <a:gd name="T1" fmla="*/ 87 h 87"/>
                <a:gd name="T2" fmla="*/ 0 w 88"/>
                <a:gd name="T3" fmla="*/ 74 h 87"/>
                <a:gd name="T4" fmla="*/ 13 w 88"/>
                <a:gd name="T5" fmla="*/ 0 h 87"/>
                <a:gd name="T6" fmla="*/ 88 w 88"/>
                <a:gd name="T7" fmla="*/ 13 h 87"/>
                <a:gd name="T8" fmla="*/ 76 w 88"/>
                <a:gd name="T9" fmla="*/ 87 h 87"/>
              </a:gdLst>
              <a:ahLst/>
              <a:cxnLst>
                <a:cxn ang="0">
                  <a:pos x="T0" y="T1"/>
                </a:cxn>
                <a:cxn ang="0">
                  <a:pos x="T2" y="T3"/>
                </a:cxn>
                <a:cxn ang="0">
                  <a:pos x="T4" y="T5"/>
                </a:cxn>
                <a:cxn ang="0">
                  <a:pos x="T6" y="T7"/>
                </a:cxn>
                <a:cxn ang="0">
                  <a:pos x="T8" y="T9"/>
                </a:cxn>
              </a:cxnLst>
              <a:rect l="0" t="0" r="r" b="b"/>
              <a:pathLst>
                <a:path w="88" h="87">
                  <a:moveTo>
                    <a:pt x="76" y="87"/>
                  </a:moveTo>
                  <a:lnTo>
                    <a:pt x="0" y="74"/>
                  </a:lnTo>
                  <a:lnTo>
                    <a:pt x="13" y="0"/>
                  </a:lnTo>
                  <a:lnTo>
                    <a:pt x="88" y="13"/>
                  </a:lnTo>
                  <a:lnTo>
                    <a:pt x="76" y="87"/>
                  </a:lnTo>
                  <a:close/>
                </a:path>
              </a:pathLst>
            </a:custGeom>
            <a:solidFill>
              <a:srgbClr val="F2274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2" name="îṣḻiḋê"/>
            <p:cNvSpPr/>
            <p:nvPr/>
          </p:nvSpPr>
          <p:spPr bwMode="auto">
            <a:xfrm>
              <a:off x="5751" y="4566"/>
              <a:ext cx="91" cy="90"/>
            </a:xfrm>
            <a:custGeom>
              <a:avLst/>
              <a:gdLst>
                <a:gd name="T0" fmla="*/ 76 w 88"/>
                <a:gd name="T1" fmla="*/ 87 h 87"/>
                <a:gd name="T2" fmla="*/ 0 w 88"/>
                <a:gd name="T3" fmla="*/ 74 h 87"/>
                <a:gd name="T4" fmla="*/ 13 w 88"/>
                <a:gd name="T5" fmla="*/ 0 h 87"/>
                <a:gd name="T6" fmla="*/ 88 w 88"/>
                <a:gd name="T7" fmla="*/ 13 h 87"/>
                <a:gd name="T8" fmla="*/ 76 w 88"/>
                <a:gd name="T9" fmla="*/ 87 h 87"/>
              </a:gdLst>
              <a:ahLst/>
              <a:cxnLst>
                <a:cxn ang="0">
                  <a:pos x="T0" y="T1"/>
                </a:cxn>
                <a:cxn ang="0">
                  <a:pos x="T2" y="T3"/>
                </a:cxn>
                <a:cxn ang="0">
                  <a:pos x="T4" y="T5"/>
                </a:cxn>
                <a:cxn ang="0">
                  <a:pos x="T6" y="T7"/>
                </a:cxn>
                <a:cxn ang="0">
                  <a:pos x="T8" y="T9"/>
                </a:cxn>
              </a:cxnLst>
              <a:rect l="0" t="0" r="r" b="b"/>
              <a:pathLst>
                <a:path w="88" h="87">
                  <a:moveTo>
                    <a:pt x="76" y="87"/>
                  </a:moveTo>
                  <a:lnTo>
                    <a:pt x="0" y="74"/>
                  </a:lnTo>
                  <a:lnTo>
                    <a:pt x="13" y="0"/>
                  </a:lnTo>
                  <a:lnTo>
                    <a:pt x="88" y="13"/>
                  </a:lnTo>
                  <a:lnTo>
                    <a:pt x="76" y="8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3" name="iSļîḑê"/>
            <p:cNvSpPr/>
            <p:nvPr/>
          </p:nvSpPr>
          <p:spPr bwMode="auto">
            <a:xfrm>
              <a:off x="5902" y="4615"/>
              <a:ext cx="457" cy="108"/>
            </a:xfrm>
            <a:custGeom>
              <a:avLst/>
              <a:gdLst>
                <a:gd name="T0" fmla="*/ 436 w 442"/>
                <a:gd name="T1" fmla="*/ 104 h 104"/>
                <a:gd name="T2" fmla="*/ 0 w 442"/>
                <a:gd name="T3" fmla="*/ 28 h 104"/>
                <a:gd name="T4" fmla="*/ 5 w 442"/>
                <a:gd name="T5" fmla="*/ 0 h 104"/>
                <a:gd name="T6" fmla="*/ 442 w 442"/>
                <a:gd name="T7" fmla="*/ 75 h 104"/>
                <a:gd name="T8" fmla="*/ 436 w 442"/>
                <a:gd name="T9" fmla="*/ 104 h 104"/>
              </a:gdLst>
              <a:ahLst/>
              <a:cxnLst>
                <a:cxn ang="0">
                  <a:pos x="T0" y="T1"/>
                </a:cxn>
                <a:cxn ang="0">
                  <a:pos x="T2" y="T3"/>
                </a:cxn>
                <a:cxn ang="0">
                  <a:pos x="T4" y="T5"/>
                </a:cxn>
                <a:cxn ang="0">
                  <a:pos x="T6" y="T7"/>
                </a:cxn>
                <a:cxn ang="0">
                  <a:pos x="T8" y="T9"/>
                </a:cxn>
              </a:cxnLst>
              <a:rect l="0" t="0" r="r" b="b"/>
              <a:pathLst>
                <a:path w="442" h="104">
                  <a:moveTo>
                    <a:pt x="436" y="104"/>
                  </a:moveTo>
                  <a:lnTo>
                    <a:pt x="0" y="28"/>
                  </a:lnTo>
                  <a:lnTo>
                    <a:pt x="5" y="0"/>
                  </a:lnTo>
                  <a:lnTo>
                    <a:pt x="442" y="75"/>
                  </a:lnTo>
                  <a:lnTo>
                    <a:pt x="436" y="104"/>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4" name="íṡļïďè"/>
            <p:cNvSpPr/>
            <p:nvPr/>
          </p:nvSpPr>
          <p:spPr bwMode="auto">
            <a:xfrm>
              <a:off x="5902" y="4615"/>
              <a:ext cx="457" cy="108"/>
            </a:xfrm>
            <a:custGeom>
              <a:avLst/>
              <a:gdLst>
                <a:gd name="T0" fmla="*/ 436 w 442"/>
                <a:gd name="T1" fmla="*/ 104 h 104"/>
                <a:gd name="T2" fmla="*/ 0 w 442"/>
                <a:gd name="T3" fmla="*/ 28 h 104"/>
                <a:gd name="T4" fmla="*/ 5 w 442"/>
                <a:gd name="T5" fmla="*/ 0 h 104"/>
                <a:gd name="T6" fmla="*/ 442 w 442"/>
                <a:gd name="T7" fmla="*/ 75 h 104"/>
                <a:gd name="T8" fmla="*/ 436 w 442"/>
                <a:gd name="T9" fmla="*/ 104 h 104"/>
              </a:gdLst>
              <a:ahLst/>
              <a:cxnLst>
                <a:cxn ang="0">
                  <a:pos x="T0" y="T1"/>
                </a:cxn>
                <a:cxn ang="0">
                  <a:pos x="T2" y="T3"/>
                </a:cxn>
                <a:cxn ang="0">
                  <a:pos x="T4" y="T5"/>
                </a:cxn>
                <a:cxn ang="0">
                  <a:pos x="T6" y="T7"/>
                </a:cxn>
                <a:cxn ang="0">
                  <a:pos x="T8" y="T9"/>
                </a:cxn>
              </a:cxnLst>
              <a:rect l="0" t="0" r="r" b="b"/>
              <a:pathLst>
                <a:path w="442" h="104">
                  <a:moveTo>
                    <a:pt x="436" y="104"/>
                  </a:moveTo>
                  <a:lnTo>
                    <a:pt x="0" y="28"/>
                  </a:lnTo>
                  <a:lnTo>
                    <a:pt x="5" y="0"/>
                  </a:lnTo>
                  <a:lnTo>
                    <a:pt x="442" y="75"/>
                  </a:lnTo>
                  <a:lnTo>
                    <a:pt x="436" y="10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5" name="is1íḋè"/>
            <p:cNvSpPr/>
            <p:nvPr/>
          </p:nvSpPr>
          <p:spPr bwMode="auto">
            <a:xfrm>
              <a:off x="4372" y="3817"/>
              <a:ext cx="83" cy="82"/>
            </a:xfrm>
            <a:custGeom>
              <a:avLst/>
              <a:gdLst>
                <a:gd name="T0" fmla="*/ 53 w 56"/>
                <a:gd name="T1" fmla="*/ 32 h 55"/>
                <a:gd name="T2" fmla="*/ 24 w 56"/>
                <a:gd name="T3" fmla="*/ 53 h 55"/>
                <a:gd name="T4" fmla="*/ 3 w 56"/>
                <a:gd name="T5" fmla="*/ 23 h 55"/>
                <a:gd name="T6" fmla="*/ 32 w 56"/>
                <a:gd name="T7" fmla="*/ 2 h 55"/>
                <a:gd name="T8" fmla="*/ 53 w 56"/>
                <a:gd name="T9" fmla="*/ 32 h 55"/>
              </a:gdLst>
              <a:ahLst/>
              <a:cxnLst>
                <a:cxn ang="0">
                  <a:pos x="T0" y="T1"/>
                </a:cxn>
                <a:cxn ang="0">
                  <a:pos x="T2" y="T3"/>
                </a:cxn>
                <a:cxn ang="0">
                  <a:pos x="T4" y="T5"/>
                </a:cxn>
                <a:cxn ang="0">
                  <a:pos x="T6" y="T7"/>
                </a:cxn>
                <a:cxn ang="0">
                  <a:pos x="T8" y="T9"/>
                </a:cxn>
              </a:cxnLst>
              <a:rect l="0" t="0" r="r" b="b"/>
              <a:pathLst>
                <a:path w="56" h="55">
                  <a:moveTo>
                    <a:pt x="53" y="32"/>
                  </a:moveTo>
                  <a:cubicBezTo>
                    <a:pt x="51" y="46"/>
                    <a:pt x="38" y="55"/>
                    <a:pt x="24" y="53"/>
                  </a:cubicBezTo>
                  <a:cubicBezTo>
                    <a:pt x="10" y="50"/>
                    <a:pt x="0" y="37"/>
                    <a:pt x="3" y="23"/>
                  </a:cubicBezTo>
                  <a:cubicBezTo>
                    <a:pt x="5" y="9"/>
                    <a:pt x="18" y="0"/>
                    <a:pt x="32" y="2"/>
                  </a:cubicBezTo>
                  <a:cubicBezTo>
                    <a:pt x="46" y="5"/>
                    <a:pt x="56" y="18"/>
                    <a:pt x="53" y="32"/>
                  </a:cubicBezTo>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6" name="íšľïḑe"/>
            <p:cNvSpPr/>
            <p:nvPr/>
          </p:nvSpPr>
          <p:spPr bwMode="auto">
            <a:xfrm>
              <a:off x="4204" y="4795"/>
              <a:ext cx="82" cy="81"/>
            </a:xfrm>
            <a:custGeom>
              <a:avLst/>
              <a:gdLst>
                <a:gd name="T0" fmla="*/ 53 w 55"/>
                <a:gd name="T1" fmla="*/ 32 h 55"/>
                <a:gd name="T2" fmla="*/ 23 w 55"/>
                <a:gd name="T3" fmla="*/ 52 h 55"/>
                <a:gd name="T4" fmla="*/ 3 w 55"/>
                <a:gd name="T5" fmla="*/ 23 h 55"/>
                <a:gd name="T6" fmla="*/ 32 w 55"/>
                <a:gd name="T7" fmla="*/ 2 h 55"/>
                <a:gd name="T8" fmla="*/ 53 w 55"/>
                <a:gd name="T9" fmla="*/ 32 h 55"/>
              </a:gdLst>
              <a:ahLst/>
              <a:cxnLst>
                <a:cxn ang="0">
                  <a:pos x="T0" y="T1"/>
                </a:cxn>
                <a:cxn ang="0">
                  <a:pos x="T2" y="T3"/>
                </a:cxn>
                <a:cxn ang="0">
                  <a:pos x="T4" y="T5"/>
                </a:cxn>
                <a:cxn ang="0">
                  <a:pos x="T6" y="T7"/>
                </a:cxn>
                <a:cxn ang="0">
                  <a:pos x="T8" y="T9"/>
                </a:cxn>
              </a:cxnLst>
              <a:rect l="0" t="0" r="r" b="b"/>
              <a:pathLst>
                <a:path w="55" h="55">
                  <a:moveTo>
                    <a:pt x="53" y="32"/>
                  </a:moveTo>
                  <a:cubicBezTo>
                    <a:pt x="51" y="45"/>
                    <a:pt x="37" y="55"/>
                    <a:pt x="23" y="52"/>
                  </a:cubicBezTo>
                  <a:cubicBezTo>
                    <a:pt x="10" y="50"/>
                    <a:pt x="0" y="37"/>
                    <a:pt x="3" y="23"/>
                  </a:cubicBezTo>
                  <a:cubicBezTo>
                    <a:pt x="5" y="9"/>
                    <a:pt x="18" y="0"/>
                    <a:pt x="32" y="2"/>
                  </a:cubicBezTo>
                  <a:cubicBezTo>
                    <a:pt x="46" y="4"/>
                    <a:pt x="55" y="18"/>
                    <a:pt x="53" y="32"/>
                  </a:cubicBezTo>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7" name="ïSļíḍé"/>
            <p:cNvSpPr/>
            <p:nvPr/>
          </p:nvSpPr>
          <p:spPr bwMode="auto">
            <a:xfrm>
              <a:off x="5592" y="5038"/>
              <a:ext cx="734" cy="184"/>
            </a:xfrm>
            <a:custGeom>
              <a:avLst/>
              <a:gdLst>
                <a:gd name="T0" fmla="*/ 699 w 709"/>
                <a:gd name="T1" fmla="*/ 178 h 178"/>
                <a:gd name="T2" fmla="*/ 0 w 709"/>
                <a:gd name="T3" fmla="*/ 57 h 178"/>
                <a:gd name="T4" fmla="*/ 10 w 709"/>
                <a:gd name="T5" fmla="*/ 0 h 178"/>
                <a:gd name="T6" fmla="*/ 709 w 709"/>
                <a:gd name="T7" fmla="*/ 119 h 178"/>
                <a:gd name="T8" fmla="*/ 699 w 709"/>
                <a:gd name="T9" fmla="*/ 178 h 178"/>
              </a:gdLst>
              <a:ahLst/>
              <a:cxnLst>
                <a:cxn ang="0">
                  <a:pos x="T0" y="T1"/>
                </a:cxn>
                <a:cxn ang="0">
                  <a:pos x="T2" y="T3"/>
                </a:cxn>
                <a:cxn ang="0">
                  <a:pos x="T4" y="T5"/>
                </a:cxn>
                <a:cxn ang="0">
                  <a:pos x="T6" y="T7"/>
                </a:cxn>
                <a:cxn ang="0">
                  <a:pos x="T8" y="T9"/>
                </a:cxn>
              </a:cxnLst>
              <a:rect l="0" t="0" r="r" b="b"/>
              <a:pathLst>
                <a:path w="709" h="178">
                  <a:moveTo>
                    <a:pt x="699" y="178"/>
                  </a:moveTo>
                  <a:lnTo>
                    <a:pt x="0" y="57"/>
                  </a:lnTo>
                  <a:lnTo>
                    <a:pt x="10" y="0"/>
                  </a:lnTo>
                  <a:lnTo>
                    <a:pt x="709" y="119"/>
                  </a:lnTo>
                  <a:lnTo>
                    <a:pt x="699" y="178"/>
                  </a:lnTo>
                  <a:close/>
                </a:path>
              </a:pathLst>
            </a:custGeom>
            <a:solidFill>
              <a:srgbClr val="5A5A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8" name="íšlíḑe"/>
            <p:cNvSpPr/>
            <p:nvPr/>
          </p:nvSpPr>
          <p:spPr bwMode="auto">
            <a:xfrm>
              <a:off x="5592" y="5038"/>
              <a:ext cx="734" cy="184"/>
            </a:xfrm>
            <a:custGeom>
              <a:avLst/>
              <a:gdLst>
                <a:gd name="T0" fmla="*/ 699 w 709"/>
                <a:gd name="T1" fmla="*/ 178 h 178"/>
                <a:gd name="T2" fmla="*/ 0 w 709"/>
                <a:gd name="T3" fmla="*/ 57 h 178"/>
                <a:gd name="T4" fmla="*/ 10 w 709"/>
                <a:gd name="T5" fmla="*/ 0 h 178"/>
                <a:gd name="T6" fmla="*/ 709 w 709"/>
                <a:gd name="T7" fmla="*/ 119 h 178"/>
                <a:gd name="T8" fmla="*/ 699 w 709"/>
                <a:gd name="T9" fmla="*/ 178 h 178"/>
              </a:gdLst>
              <a:ahLst/>
              <a:cxnLst>
                <a:cxn ang="0">
                  <a:pos x="T0" y="T1"/>
                </a:cxn>
                <a:cxn ang="0">
                  <a:pos x="T2" y="T3"/>
                </a:cxn>
                <a:cxn ang="0">
                  <a:pos x="T4" y="T5"/>
                </a:cxn>
                <a:cxn ang="0">
                  <a:pos x="T6" y="T7"/>
                </a:cxn>
                <a:cxn ang="0">
                  <a:pos x="T8" y="T9"/>
                </a:cxn>
              </a:cxnLst>
              <a:rect l="0" t="0" r="r" b="b"/>
              <a:pathLst>
                <a:path w="709" h="178">
                  <a:moveTo>
                    <a:pt x="699" y="178"/>
                  </a:moveTo>
                  <a:lnTo>
                    <a:pt x="0" y="57"/>
                  </a:lnTo>
                  <a:lnTo>
                    <a:pt x="10" y="0"/>
                  </a:lnTo>
                  <a:lnTo>
                    <a:pt x="709" y="119"/>
                  </a:lnTo>
                  <a:lnTo>
                    <a:pt x="699" y="17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9" name="ïšḷîḍé"/>
            <p:cNvSpPr/>
            <p:nvPr/>
          </p:nvSpPr>
          <p:spPr bwMode="auto">
            <a:xfrm>
              <a:off x="5682" y="5194"/>
              <a:ext cx="620" cy="136"/>
            </a:xfrm>
            <a:custGeom>
              <a:avLst/>
              <a:gdLst>
                <a:gd name="T0" fmla="*/ 595 w 599"/>
                <a:gd name="T1" fmla="*/ 131 h 131"/>
                <a:gd name="T2" fmla="*/ 0 w 599"/>
                <a:gd name="T3" fmla="*/ 28 h 131"/>
                <a:gd name="T4" fmla="*/ 6 w 599"/>
                <a:gd name="T5" fmla="*/ 0 h 131"/>
                <a:gd name="T6" fmla="*/ 599 w 599"/>
                <a:gd name="T7" fmla="*/ 102 h 131"/>
                <a:gd name="T8" fmla="*/ 595 w 599"/>
                <a:gd name="T9" fmla="*/ 131 h 131"/>
              </a:gdLst>
              <a:ahLst/>
              <a:cxnLst>
                <a:cxn ang="0">
                  <a:pos x="T0" y="T1"/>
                </a:cxn>
                <a:cxn ang="0">
                  <a:pos x="T2" y="T3"/>
                </a:cxn>
                <a:cxn ang="0">
                  <a:pos x="T4" y="T5"/>
                </a:cxn>
                <a:cxn ang="0">
                  <a:pos x="T6" y="T7"/>
                </a:cxn>
                <a:cxn ang="0">
                  <a:pos x="T8" y="T9"/>
                </a:cxn>
              </a:cxnLst>
              <a:rect l="0" t="0" r="r" b="b"/>
              <a:pathLst>
                <a:path w="599" h="131">
                  <a:moveTo>
                    <a:pt x="595" y="131"/>
                  </a:moveTo>
                  <a:lnTo>
                    <a:pt x="0" y="28"/>
                  </a:lnTo>
                  <a:lnTo>
                    <a:pt x="6" y="0"/>
                  </a:lnTo>
                  <a:lnTo>
                    <a:pt x="599" y="102"/>
                  </a:lnTo>
                  <a:lnTo>
                    <a:pt x="595" y="131"/>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0" name="îṡ1ïḋè"/>
            <p:cNvSpPr/>
            <p:nvPr/>
          </p:nvSpPr>
          <p:spPr bwMode="auto">
            <a:xfrm>
              <a:off x="5682" y="5194"/>
              <a:ext cx="620" cy="136"/>
            </a:xfrm>
            <a:custGeom>
              <a:avLst/>
              <a:gdLst>
                <a:gd name="T0" fmla="*/ 595 w 599"/>
                <a:gd name="T1" fmla="*/ 131 h 131"/>
                <a:gd name="T2" fmla="*/ 0 w 599"/>
                <a:gd name="T3" fmla="*/ 28 h 131"/>
                <a:gd name="T4" fmla="*/ 6 w 599"/>
                <a:gd name="T5" fmla="*/ 0 h 131"/>
                <a:gd name="T6" fmla="*/ 599 w 599"/>
                <a:gd name="T7" fmla="*/ 102 h 131"/>
                <a:gd name="T8" fmla="*/ 595 w 599"/>
                <a:gd name="T9" fmla="*/ 131 h 131"/>
              </a:gdLst>
              <a:ahLst/>
              <a:cxnLst>
                <a:cxn ang="0">
                  <a:pos x="T0" y="T1"/>
                </a:cxn>
                <a:cxn ang="0">
                  <a:pos x="T2" y="T3"/>
                </a:cxn>
                <a:cxn ang="0">
                  <a:pos x="T4" y="T5"/>
                </a:cxn>
                <a:cxn ang="0">
                  <a:pos x="T6" y="T7"/>
                </a:cxn>
                <a:cxn ang="0">
                  <a:pos x="T8" y="T9"/>
                </a:cxn>
              </a:cxnLst>
              <a:rect l="0" t="0" r="r" b="b"/>
              <a:pathLst>
                <a:path w="599" h="131">
                  <a:moveTo>
                    <a:pt x="595" y="131"/>
                  </a:moveTo>
                  <a:lnTo>
                    <a:pt x="0" y="28"/>
                  </a:lnTo>
                  <a:lnTo>
                    <a:pt x="6" y="0"/>
                  </a:lnTo>
                  <a:lnTo>
                    <a:pt x="599" y="102"/>
                  </a:lnTo>
                  <a:lnTo>
                    <a:pt x="595" y="13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1" name="í$ľîḓè"/>
            <p:cNvSpPr/>
            <p:nvPr/>
          </p:nvSpPr>
          <p:spPr bwMode="auto">
            <a:xfrm>
              <a:off x="5557" y="5260"/>
              <a:ext cx="730" cy="154"/>
            </a:xfrm>
            <a:custGeom>
              <a:avLst/>
              <a:gdLst>
                <a:gd name="T0" fmla="*/ 701 w 705"/>
                <a:gd name="T1" fmla="*/ 149 h 149"/>
                <a:gd name="T2" fmla="*/ 0 w 705"/>
                <a:gd name="T3" fmla="*/ 28 h 149"/>
                <a:gd name="T4" fmla="*/ 6 w 705"/>
                <a:gd name="T5" fmla="*/ 0 h 149"/>
                <a:gd name="T6" fmla="*/ 705 w 705"/>
                <a:gd name="T7" fmla="*/ 119 h 149"/>
                <a:gd name="T8" fmla="*/ 701 w 705"/>
                <a:gd name="T9" fmla="*/ 149 h 149"/>
              </a:gdLst>
              <a:ahLst/>
              <a:cxnLst>
                <a:cxn ang="0">
                  <a:pos x="T0" y="T1"/>
                </a:cxn>
                <a:cxn ang="0">
                  <a:pos x="T2" y="T3"/>
                </a:cxn>
                <a:cxn ang="0">
                  <a:pos x="T4" y="T5"/>
                </a:cxn>
                <a:cxn ang="0">
                  <a:pos x="T6" y="T7"/>
                </a:cxn>
                <a:cxn ang="0">
                  <a:pos x="T8" y="T9"/>
                </a:cxn>
              </a:cxnLst>
              <a:rect l="0" t="0" r="r" b="b"/>
              <a:pathLst>
                <a:path w="705" h="149">
                  <a:moveTo>
                    <a:pt x="701" y="149"/>
                  </a:moveTo>
                  <a:lnTo>
                    <a:pt x="0" y="28"/>
                  </a:lnTo>
                  <a:lnTo>
                    <a:pt x="6" y="0"/>
                  </a:lnTo>
                  <a:lnTo>
                    <a:pt x="705" y="119"/>
                  </a:lnTo>
                  <a:lnTo>
                    <a:pt x="701" y="149"/>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2" name="í$ľíḓè"/>
            <p:cNvSpPr/>
            <p:nvPr/>
          </p:nvSpPr>
          <p:spPr bwMode="auto">
            <a:xfrm>
              <a:off x="5557" y="5260"/>
              <a:ext cx="730" cy="154"/>
            </a:xfrm>
            <a:custGeom>
              <a:avLst/>
              <a:gdLst>
                <a:gd name="T0" fmla="*/ 701 w 705"/>
                <a:gd name="T1" fmla="*/ 149 h 149"/>
                <a:gd name="T2" fmla="*/ 0 w 705"/>
                <a:gd name="T3" fmla="*/ 28 h 149"/>
                <a:gd name="T4" fmla="*/ 6 w 705"/>
                <a:gd name="T5" fmla="*/ 0 h 149"/>
                <a:gd name="T6" fmla="*/ 705 w 705"/>
                <a:gd name="T7" fmla="*/ 119 h 149"/>
                <a:gd name="T8" fmla="*/ 701 w 705"/>
                <a:gd name="T9" fmla="*/ 149 h 149"/>
              </a:gdLst>
              <a:ahLst/>
              <a:cxnLst>
                <a:cxn ang="0">
                  <a:pos x="T0" y="T1"/>
                </a:cxn>
                <a:cxn ang="0">
                  <a:pos x="T2" y="T3"/>
                </a:cxn>
                <a:cxn ang="0">
                  <a:pos x="T4" y="T5"/>
                </a:cxn>
                <a:cxn ang="0">
                  <a:pos x="T6" y="T7"/>
                </a:cxn>
                <a:cxn ang="0">
                  <a:pos x="T8" y="T9"/>
                </a:cxn>
              </a:cxnLst>
              <a:rect l="0" t="0" r="r" b="b"/>
              <a:pathLst>
                <a:path w="705" h="149">
                  <a:moveTo>
                    <a:pt x="701" y="149"/>
                  </a:moveTo>
                  <a:lnTo>
                    <a:pt x="0" y="28"/>
                  </a:lnTo>
                  <a:lnTo>
                    <a:pt x="6" y="0"/>
                  </a:lnTo>
                  <a:lnTo>
                    <a:pt x="705" y="119"/>
                  </a:lnTo>
                  <a:lnTo>
                    <a:pt x="701" y="14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3" name="iSḻïḍe"/>
            <p:cNvSpPr/>
            <p:nvPr/>
          </p:nvSpPr>
          <p:spPr bwMode="auto">
            <a:xfrm>
              <a:off x="5543" y="5345"/>
              <a:ext cx="730" cy="153"/>
            </a:xfrm>
            <a:custGeom>
              <a:avLst/>
              <a:gdLst>
                <a:gd name="T0" fmla="*/ 700 w 705"/>
                <a:gd name="T1" fmla="*/ 148 h 148"/>
                <a:gd name="T2" fmla="*/ 0 w 705"/>
                <a:gd name="T3" fmla="*/ 29 h 148"/>
                <a:gd name="T4" fmla="*/ 6 w 705"/>
                <a:gd name="T5" fmla="*/ 0 h 148"/>
                <a:gd name="T6" fmla="*/ 705 w 705"/>
                <a:gd name="T7" fmla="*/ 120 h 148"/>
                <a:gd name="T8" fmla="*/ 700 w 705"/>
                <a:gd name="T9" fmla="*/ 148 h 148"/>
              </a:gdLst>
              <a:ahLst/>
              <a:cxnLst>
                <a:cxn ang="0">
                  <a:pos x="T0" y="T1"/>
                </a:cxn>
                <a:cxn ang="0">
                  <a:pos x="T2" y="T3"/>
                </a:cxn>
                <a:cxn ang="0">
                  <a:pos x="T4" y="T5"/>
                </a:cxn>
                <a:cxn ang="0">
                  <a:pos x="T6" y="T7"/>
                </a:cxn>
                <a:cxn ang="0">
                  <a:pos x="T8" y="T9"/>
                </a:cxn>
              </a:cxnLst>
              <a:rect l="0" t="0" r="r" b="b"/>
              <a:pathLst>
                <a:path w="705" h="148">
                  <a:moveTo>
                    <a:pt x="700" y="148"/>
                  </a:moveTo>
                  <a:lnTo>
                    <a:pt x="0" y="29"/>
                  </a:lnTo>
                  <a:lnTo>
                    <a:pt x="6" y="0"/>
                  </a:lnTo>
                  <a:lnTo>
                    <a:pt x="705" y="120"/>
                  </a:lnTo>
                  <a:lnTo>
                    <a:pt x="700" y="148"/>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4" name="işļiḍè"/>
            <p:cNvSpPr/>
            <p:nvPr/>
          </p:nvSpPr>
          <p:spPr bwMode="auto">
            <a:xfrm>
              <a:off x="5543" y="5345"/>
              <a:ext cx="730" cy="153"/>
            </a:xfrm>
            <a:custGeom>
              <a:avLst/>
              <a:gdLst>
                <a:gd name="T0" fmla="*/ 700 w 705"/>
                <a:gd name="T1" fmla="*/ 148 h 148"/>
                <a:gd name="T2" fmla="*/ 0 w 705"/>
                <a:gd name="T3" fmla="*/ 29 h 148"/>
                <a:gd name="T4" fmla="*/ 6 w 705"/>
                <a:gd name="T5" fmla="*/ 0 h 148"/>
                <a:gd name="T6" fmla="*/ 705 w 705"/>
                <a:gd name="T7" fmla="*/ 120 h 148"/>
                <a:gd name="T8" fmla="*/ 700 w 705"/>
                <a:gd name="T9" fmla="*/ 148 h 148"/>
              </a:gdLst>
              <a:ahLst/>
              <a:cxnLst>
                <a:cxn ang="0">
                  <a:pos x="T0" y="T1"/>
                </a:cxn>
                <a:cxn ang="0">
                  <a:pos x="T2" y="T3"/>
                </a:cxn>
                <a:cxn ang="0">
                  <a:pos x="T4" y="T5"/>
                </a:cxn>
                <a:cxn ang="0">
                  <a:pos x="T6" y="T7"/>
                </a:cxn>
                <a:cxn ang="0">
                  <a:pos x="T8" y="T9"/>
                </a:cxn>
              </a:cxnLst>
              <a:rect l="0" t="0" r="r" b="b"/>
              <a:pathLst>
                <a:path w="705" h="148">
                  <a:moveTo>
                    <a:pt x="700" y="148"/>
                  </a:moveTo>
                  <a:lnTo>
                    <a:pt x="0" y="29"/>
                  </a:lnTo>
                  <a:lnTo>
                    <a:pt x="6" y="0"/>
                  </a:lnTo>
                  <a:lnTo>
                    <a:pt x="705" y="120"/>
                  </a:lnTo>
                  <a:lnTo>
                    <a:pt x="700" y="14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5" name="îṥľïḍè"/>
            <p:cNvSpPr/>
            <p:nvPr/>
          </p:nvSpPr>
          <p:spPr bwMode="auto">
            <a:xfrm>
              <a:off x="5528" y="5430"/>
              <a:ext cx="729" cy="154"/>
            </a:xfrm>
            <a:custGeom>
              <a:avLst/>
              <a:gdLst>
                <a:gd name="T0" fmla="*/ 700 w 704"/>
                <a:gd name="T1" fmla="*/ 149 h 149"/>
                <a:gd name="T2" fmla="*/ 0 w 704"/>
                <a:gd name="T3" fmla="*/ 29 h 149"/>
                <a:gd name="T4" fmla="*/ 5 w 704"/>
                <a:gd name="T5" fmla="*/ 0 h 149"/>
                <a:gd name="T6" fmla="*/ 704 w 704"/>
                <a:gd name="T7" fmla="*/ 121 h 149"/>
                <a:gd name="T8" fmla="*/ 700 w 704"/>
                <a:gd name="T9" fmla="*/ 149 h 149"/>
              </a:gdLst>
              <a:ahLst/>
              <a:cxnLst>
                <a:cxn ang="0">
                  <a:pos x="T0" y="T1"/>
                </a:cxn>
                <a:cxn ang="0">
                  <a:pos x="T2" y="T3"/>
                </a:cxn>
                <a:cxn ang="0">
                  <a:pos x="T4" y="T5"/>
                </a:cxn>
                <a:cxn ang="0">
                  <a:pos x="T6" y="T7"/>
                </a:cxn>
                <a:cxn ang="0">
                  <a:pos x="T8" y="T9"/>
                </a:cxn>
              </a:cxnLst>
              <a:rect l="0" t="0" r="r" b="b"/>
              <a:pathLst>
                <a:path w="704" h="149">
                  <a:moveTo>
                    <a:pt x="700" y="149"/>
                  </a:moveTo>
                  <a:lnTo>
                    <a:pt x="0" y="29"/>
                  </a:lnTo>
                  <a:lnTo>
                    <a:pt x="5" y="0"/>
                  </a:lnTo>
                  <a:lnTo>
                    <a:pt x="704" y="121"/>
                  </a:lnTo>
                  <a:lnTo>
                    <a:pt x="700" y="149"/>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6" name="işḷiďe"/>
            <p:cNvSpPr/>
            <p:nvPr/>
          </p:nvSpPr>
          <p:spPr bwMode="auto">
            <a:xfrm>
              <a:off x="5528" y="5430"/>
              <a:ext cx="729" cy="154"/>
            </a:xfrm>
            <a:custGeom>
              <a:avLst/>
              <a:gdLst>
                <a:gd name="T0" fmla="*/ 700 w 704"/>
                <a:gd name="T1" fmla="*/ 149 h 149"/>
                <a:gd name="T2" fmla="*/ 0 w 704"/>
                <a:gd name="T3" fmla="*/ 29 h 149"/>
                <a:gd name="T4" fmla="*/ 5 w 704"/>
                <a:gd name="T5" fmla="*/ 0 h 149"/>
                <a:gd name="T6" fmla="*/ 704 w 704"/>
                <a:gd name="T7" fmla="*/ 121 h 149"/>
                <a:gd name="T8" fmla="*/ 700 w 704"/>
                <a:gd name="T9" fmla="*/ 149 h 149"/>
              </a:gdLst>
              <a:ahLst/>
              <a:cxnLst>
                <a:cxn ang="0">
                  <a:pos x="T0" y="T1"/>
                </a:cxn>
                <a:cxn ang="0">
                  <a:pos x="T2" y="T3"/>
                </a:cxn>
                <a:cxn ang="0">
                  <a:pos x="T4" y="T5"/>
                </a:cxn>
                <a:cxn ang="0">
                  <a:pos x="T6" y="T7"/>
                </a:cxn>
                <a:cxn ang="0">
                  <a:pos x="T8" y="T9"/>
                </a:cxn>
              </a:cxnLst>
              <a:rect l="0" t="0" r="r" b="b"/>
              <a:pathLst>
                <a:path w="704" h="149">
                  <a:moveTo>
                    <a:pt x="700" y="149"/>
                  </a:moveTo>
                  <a:lnTo>
                    <a:pt x="0" y="29"/>
                  </a:lnTo>
                  <a:lnTo>
                    <a:pt x="5" y="0"/>
                  </a:lnTo>
                  <a:lnTo>
                    <a:pt x="704" y="121"/>
                  </a:lnTo>
                  <a:lnTo>
                    <a:pt x="700" y="14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7" name="íš1ïḓè"/>
            <p:cNvSpPr/>
            <p:nvPr/>
          </p:nvSpPr>
          <p:spPr bwMode="auto">
            <a:xfrm>
              <a:off x="5513" y="5515"/>
              <a:ext cx="730" cy="155"/>
            </a:xfrm>
            <a:custGeom>
              <a:avLst/>
              <a:gdLst>
                <a:gd name="T0" fmla="*/ 701 w 705"/>
                <a:gd name="T1" fmla="*/ 150 h 150"/>
                <a:gd name="T2" fmla="*/ 0 w 705"/>
                <a:gd name="T3" fmla="*/ 29 h 150"/>
                <a:gd name="T4" fmla="*/ 6 w 705"/>
                <a:gd name="T5" fmla="*/ 0 h 150"/>
                <a:gd name="T6" fmla="*/ 705 w 705"/>
                <a:gd name="T7" fmla="*/ 121 h 150"/>
                <a:gd name="T8" fmla="*/ 701 w 705"/>
                <a:gd name="T9" fmla="*/ 150 h 150"/>
              </a:gdLst>
              <a:ahLst/>
              <a:cxnLst>
                <a:cxn ang="0">
                  <a:pos x="T0" y="T1"/>
                </a:cxn>
                <a:cxn ang="0">
                  <a:pos x="T2" y="T3"/>
                </a:cxn>
                <a:cxn ang="0">
                  <a:pos x="T4" y="T5"/>
                </a:cxn>
                <a:cxn ang="0">
                  <a:pos x="T6" y="T7"/>
                </a:cxn>
                <a:cxn ang="0">
                  <a:pos x="T8" y="T9"/>
                </a:cxn>
              </a:cxnLst>
              <a:rect l="0" t="0" r="r" b="b"/>
              <a:pathLst>
                <a:path w="705" h="150">
                  <a:moveTo>
                    <a:pt x="701" y="150"/>
                  </a:moveTo>
                  <a:lnTo>
                    <a:pt x="0" y="29"/>
                  </a:lnTo>
                  <a:lnTo>
                    <a:pt x="6" y="0"/>
                  </a:lnTo>
                  <a:lnTo>
                    <a:pt x="705" y="121"/>
                  </a:lnTo>
                  <a:lnTo>
                    <a:pt x="701" y="150"/>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8" name="îṩ1íḑè"/>
            <p:cNvSpPr/>
            <p:nvPr/>
          </p:nvSpPr>
          <p:spPr bwMode="auto">
            <a:xfrm>
              <a:off x="5513" y="5515"/>
              <a:ext cx="730" cy="155"/>
            </a:xfrm>
            <a:custGeom>
              <a:avLst/>
              <a:gdLst>
                <a:gd name="T0" fmla="*/ 701 w 705"/>
                <a:gd name="T1" fmla="*/ 150 h 150"/>
                <a:gd name="T2" fmla="*/ 0 w 705"/>
                <a:gd name="T3" fmla="*/ 29 h 150"/>
                <a:gd name="T4" fmla="*/ 6 w 705"/>
                <a:gd name="T5" fmla="*/ 0 h 150"/>
                <a:gd name="T6" fmla="*/ 705 w 705"/>
                <a:gd name="T7" fmla="*/ 121 h 150"/>
                <a:gd name="T8" fmla="*/ 701 w 705"/>
                <a:gd name="T9" fmla="*/ 150 h 150"/>
              </a:gdLst>
              <a:ahLst/>
              <a:cxnLst>
                <a:cxn ang="0">
                  <a:pos x="T0" y="T1"/>
                </a:cxn>
                <a:cxn ang="0">
                  <a:pos x="T2" y="T3"/>
                </a:cxn>
                <a:cxn ang="0">
                  <a:pos x="T4" y="T5"/>
                </a:cxn>
                <a:cxn ang="0">
                  <a:pos x="T6" y="T7"/>
                </a:cxn>
                <a:cxn ang="0">
                  <a:pos x="T8" y="T9"/>
                </a:cxn>
              </a:cxnLst>
              <a:rect l="0" t="0" r="r" b="b"/>
              <a:pathLst>
                <a:path w="705" h="150">
                  <a:moveTo>
                    <a:pt x="701" y="150"/>
                  </a:moveTo>
                  <a:lnTo>
                    <a:pt x="0" y="29"/>
                  </a:lnTo>
                  <a:lnTo>
                    <a:pt x="6" y="0"/>
                  </a:lnTo>
                  <a:lnTo>
                    <a:pt x="705" y="121"/>
                  </a:lnTo>
                  <a:lnTo>
                    <a:pt x="701" y="1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9" name="îŝḻïďè"/>
            <p:cNvSpPr/>
            <p:nvPr/>
          </p:nvSpPr>
          <p:spPr bwMode="auto">
            <a:xfrm>
              <a:off x="5500" y="5601"/>
              <a:ext cx="541" cy="122"/>
            </a:xfrm>
            <a:custGeom>
              <a:avLst/>
              <a:gdLst>
                <a:gd name="T0" fmla="*/ 519 w 523"/>
                <a:gd name="T1" fmla="*/ 118 h 118"/>
                <a:gd name="T2" fmla="*/ 0 w 523"/>
                <a:gd name="T3" fmla="*/ 28 h 118"/>
                <a:gd name="T4" fmla="*/ 4 w 523"/>
                <a:gd name="T5" fmla="*/ 0 h 118"/>
                <a:gd name="T6" fmla="*/ 523 w 523"/>
                <a:gd name="T7" fmla="*/ 89 h 118"/>
                <a:gd name="T8" fmla="*/ 519 w 523"/>
                <a:gd name="T9" fmla="*/ 118 h 118"/>
              </a:gdLst>
              <a:ahLst/>
              <a:cxnLst>
                <a:cxn ang="0">
                  <a:pos x="T0" y="T1"/>
                </a:cxn>
                <a:cxn ang="0">
                  <a:pos x="T2" y="T3"/>
                </a:cxn>
                <a:cxn ang="0">
                  <a:pos x="T4" y="T5"/>
                </a:cxn>
                <a:cxn ang="0">
                  <a:pos x="T6" y="T7"/>
                </a:cxn>
                <a:cxn ang="0">
                  <a:pos x="T8" y="T9"/>
                </a:cxn>
              </a:cxnLst>
              <a:rect l="0" t="0" r="r" b="b"/>
              <a:pathLst>
                <a:path w="523" h="118">
                  <a:moveTo>
                    <a:pt x="519" y="118"/>
                  </a:moveTo>
                  <a:lnTo>
                    <a:pt x="0" y="28"/>
                  </a:lnTo>
                  <a:lnTo>
                    <a:pt x="4" y="0"/>
                  </a:lnTo>
                  <a:lnTo>
                    <a:pt x="523" y="89"/>
                  </a:lnTo>
                  <a:lnTo>
                    <a:pt x="519" y="118"/>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0" name="ïṡḷïďè"/>
            <p:cNvSpPr/>
            <p:nvPr/>
          </p:nvSpPr>
          <p:spPr bwMode="auto">
            <a:xfrm>
              <a:off x="5500" y="5601"/>
              <a:ext cx="541" cy="122"/>
            </a:xfrm>
            <a:custGeom>
              <a:avLst/>
              <a:gdLst>
                <a:gd name="T0" fmla="*/ 519 w 523"/>
                <a:gd name="T1" fmla="*/ 118 h 118"/>
                <a:gd name="T2" fmla="*/ 0 w 523"/>
                <a:gd name="T3" fmla="*/ 28 h 118"/>
                <a:gd name="T4" fmla="*/ 4 w 523"/>
                <a:gd name="T5" fmla="*/ 0 h 118"/>
                <a:gd name="T6" fmla="*/ 523 w 523"/>
                <a:gd name="T7" fmla="*/ 89 h 118"/>
                <a:gd name="T8" fmla="*/ 519 w 523"/>
                <a:gd name="T9" fmla="*/ 118 h 118"/>
              </a:gdLst>
              <a:ahLst/>
              <a:cxnLst>
                <a:cxn ang="0">
                  <a:pos x="T0" y="T1"/>
                </a:cxn>
                <a:cxn ang="0">
                  <a:pos x="T2" y="T3"/>
                </a:cxn>
                <a:cxn ang="0">
                  <a:pos x="T4" y="T5"/>
                </a:cxn>
                <a:cxn ang="0">
                  <a:pos x="T6" y="T7"/>
                </a:cxn>
                <a:cxn ang="0">
                  <a:pos x="T8" y="T9"/>
                </a:cxn>
              </a:cxnLst>
              <a:rect l="0" t="0" r="r" b="b"/>
              <a:pathLst>
                <a:path w="523" h="118">
                  <a:moveTo>
                    <a:pt x="519" y="118"/>
                  </a:moveTo>
                  <a:lnTo>
                    <a:pt x="0" y="28"/>
                  </a:lnTo>
                  <a:lnTo>
                    <a:pt x="4" y="0"/>
                  </a:lnTo>
                  <a:lnTo>
                    <a:pt x="523" y="89"/>
                  </a:lnTo>
                  <a:lnTo>
                    <a:pt x="519" y="11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1" name="ïṣḻiḋê"/>
            <p:cNvSpPr/>
            <p:nvPr/>
          </p:nvSpPr>
          <p:spPr bwMode="auto">
            <a:xfrm>
              <a:off x="4924" y="4848"/>
              <a:ext cx="172" cy="58"/>
            </a:xfrm>
            <a:custGeom>
              <a:avLst/>
              <a:gdLst>
                <a:gd name="T0" fmla="*/ 161 w 166"/>
                <a:gd name="T1" fmla="*/ 56 h 56"/>
                <a:gd name="T2" fmla="*/ 0 w 166"/>
                <a:gd name="T3" fmla="*/ 29 h 56"/>
                <a:gd name="T4" fmla="*/ 4 w 166"/>
                <a:gd name="T5" fmla="*/ 0 h 56"/>
                <a:gd name="T6" fmla="*/ 166 w 166"/>
                <a:gd name="T7" fmla="*/ 27 h 56"/>
                <a:gd name="T8" fmla="*/ 161 w 166"/>
                <a:gd name="T9" fmla="*/ 56 h 56"/>
              </a:gdLst>
              <a:ahLst/>
              <a:cxnLst>
                <a:cxn ang="0">
                  <a:pos x="T0" y="T1"/>
                </a:cxn>
                <a:cxn ang="0">
                  <a:pos x="T2" y="T3"/>
                </a:cxn>
                <a:cxn ang="0">
                  <a:pos x="T4" y="T5"/>
                </a:cxn>
                <a:cxn ang="0">
                  <a:pos x="T6" y="T7"/>
                </a:cxn>
                <a:cxn ang="0">
                  <a:pos x="T8" y="T9"/>
                </a:cxn>
              </a:cxnLst>
              <a:rect l="0" t="0" r="r" b="b"/>
              <a:pathLst>
                <a:path w="166" h="56">
                  <a:moveTo>
                    <a:pt x="161" y="56"/>
                  </a:moveTo>
                  <a:lnTo>
                    <a:pt x="0" y="29"/>
                  </a:lnTo>
                  <a:lnTo>
                    <a:pt x="4" y="0"/>
                  </a:lnTo>
                  <a:lnTo>
                    <a:pt x="166" y="27"/>
                  </a:lnTo>
                  <a:lnTo>
                    <a:pt x="161" y="56"/>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2" name="îş1ïḍé"/>
            <p:cNvSpPr/>
            <p:nvPr/>
          </p:nvSpPr>
          <p:spPr bwMode="auto">
            <a:xfrm>
              <a:off x="4924" y="4848"/>
              <a:ext cx="172" cy="58"/>
            </a:xfrm>
            <a:custGeom>
              <a:avLst/>
              <a:gdLst>
                <a:gd name="T0" fmla="*/ 161 w 166"/>
                <a:gd name="T1" fmla="*/ 56 h 56"/>
                <a:gd name="T2" fmla="*/ 0 w 166"/>
                <a:gd name="T3" fmla="*/ 29 h 56"/>
                <a:gd name="T4" fmla="*/ 4 w 166"/>
                <a:gd name="T5" fmla="*/ 0 h 56"/>
                <a:gd name="T6" fmla="*/ 166 w 166"/>
                <a:gd name="T7" fmla="*/ 27 h 56"/>
                <a:gd name="T8" fmla="*/ 161 w 166"/>
                <a:gd name="T9" fmla="*/ 56 h 56"/>
              </a:gdLst>
              <a:ahLst/>
              <a:cxnLst>
                <a:cxn ang="0">
                  <a:pos x="T0" y="T1"/>
                </a:cxn>
                <a:cxn ang="0">
                  <a:pos x="T2" y="T3"/>
                </a:cxn>
                <a:cxn ang="0">
                  <a:pos x="T4" y="T5"/>
                </a:cxn>
                <a:cxn ang="0">
                  <a:pos x="T6" y="T7"/>
                </a:cxn>
                <a:cxn ang="0">
                  <a:pos x="T8" y="T9"/>
                </a:cxn>
              </a:cxnLst>
              <a:rect l="0" t="0" r="r" b="b"/>
              <a:pathLst>
                <a:path w="166" h="56">
                  <a:moveTo>
                    <a:pt x="161" y="56"/>
                  </a:moveTo>
                  <a:lnTo>
                    <a:pt x="0" y="29"/>
                  </a:lnTo>
                  <a:lnTo>
                    <a:pt x="4" y="0"/>
                  </a:lnTo>
                  <a:lnTo>
                    <a:pt x="166" y="27"/>
                  </a:lnTo>
                  <a:lnTo>
                    <a:pt x="161" y="5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3" name="i$1iḍê"/>
            <p:cNvSpPr/>
            <p:nvPr/>
          </p:nvSpPr>
          <p:spPr bwMode="auto">
            <a:xfrm>
              <a:off x="4784" y="5663"/>
              <a:ext cx="171" cy="57"/>
            </a:xfrm>
            <a:custGeom>
              <a:avLst/>
              <a:gdLst>
                <a:gd name="T0" fmla="*/ 161 w 165"/>
                <a:gd name="T1" fmla="*/ 55 h 55"/>
                <a:gd name="T2" fmla="*/ 0 w 165"/>
                <a:gd name="T3" fmla="*/ 28 h 55"/>
                <a:gd name="T4" fmla="*/ 4 w 165"/>
                <a:gd name="T5" fmla="*/ 0 h 55"/>
                <a:gd name="T6" fmla="*/ 165 w 165"/>
                <a:gd name="T7" fmla="*/ 27 h 55"/>
                <a:gd name="T8" fmla="*/ 161 w 165"/>
                <a:gd name="T9" fmla="*/ 55 h 55"/>
              </a:gdLst>
              <a:ahLst/>
              <a:cxnLst>
                <a:cxn ang="0">
                  <a:pos x="T0" y="T1"/>
                </a:cxn>
                <a:cxn ang="0">
                  <a:pos x="T2" y="T3"/>
                </a:cxn>
                <a:cxn ang="0">
                  <a:pos x="T4" y="T5"/>
                </a:cxn>
                <a:cxn ang="0">
                  <a:pos x="T6" y="T7"/>
                </a:cxn>
                <a:cxn ang="0">
                  <a:pos x="T8" y="T9"/>
                </a:cxn>
              </a:cxnLst>
              <a:rect l="0" t="0" r="r" b="b"/>
              <a:pathLst>
                <a:path w="165" h="55">
                  <a:moveTo>
                    <a:pt x="161" y="55"/>
                  </a:moveTo>
                  <a:lnTo>
                    <a:pt x="0" y="28"/>
                  </a:lnTo>
                  <a:lnTo>
                    <a:pt x="4" y="0"/>
                  </a:lnTo>
                  <a:lnTo>
                    <a:pt x="165" y="27"/>
                  </a:lnTo>
                  <a:lnTo>
                    <a:pt x="161" y="55"/>
                  </a:lnTo>
                  <a:close/>
                </a:path>
              </a:pathLst>
            </a:custGeom>
            <a:solidFill>
              <a:srgbClr val="5A5A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4" name="í$1iḍé"/>
            <p:cNvSpPr/>
            <p:nvPr/>
          </p:nvSpPr>
          <p:spPr bwMode="auto">
            <a:xfrm>
              <a:off x="4784" y="5663"/>
              <a:ext cx="171" cy="57"/>
            </a:xfrm>
            <a:custGeom>
              <a:avLst/>
              <a:gdLst>
                <a:gd name="T0" fmla="*/ 161 w 165"/>
                <a:gd name="T1" fmla="*/ 55 h 55"/>
                <a:gd name="T2" fmla="*/ 0 w 165"/>
                <a:gd name="T3" fmla="*/ 28 h 55"/>
                <a:gd name="T4" fmla="*/ 4 w 165"/>
                <a:gd name="T5" fmla="*/ 0 h 55"/>
                <a:gd name="T6" fmla="*/ 165 w 165"/>
                <a:gd name="T7" fmla="*/ 27 h 55"/>
                <a:gd name="T8" fmla="*/ 161 w 165"/>
                <a:gd name="T9" fmla="*/ 55 h 55"/>
              </a:gdLst>
              <a:ahLst/>
              <a:cxnLst>
                <a:cxn ang="0">
                  <a:pos x="T0" y="T1"/>
                </a:cxn>
                <a:cxn ang="0">
                  <a:pos x="T2" y="T3"/>
                </a:cxn>
                <a:cxn ang="0">
                  <a:pos x="T4" y="T5"/>
                </a:cxn>
                <a:cxn ang="0">
                  <a:pos x="T6" y="T7"/>
                </a:cxn>
                <a:cxn ang="0">
                  <a:pos x="T8" y="T9"/>
                </a:cxn>
              </a:cxnLst>
              <a:rect l="0" t="0" r="r" b="b"/>
              <a:pathLst>
                <a:path w="165" h="55">
                  <a:moveTo>
                    <a:pt x="161" y="55"/>
                  </a:moveTo>
                  <a:lnTo>
                    <a:pt x="0" y="28"/>
                  </a:lnTo>
                  <a:lnTo>
                    <a:pt x="4" y="0"/>
                  </a:lnTo>
                  <a:lnTo>
                    <a:pt x="165" y="27"/>
                  </a:lnTo>
                  <a:lnTo>
                    <a:pt x="161" y="5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5" name="í$1íḍé"/>
            <p:cNvSpPr/>
            <p:nvPr/>
          </p:nvSpPr>
          <p:spPr bwMode="auto">
            <a:xfrm>
              <a:off x="6188" y="2679"/>
              <a:ext cx="35" cy="314"/>
            </a:xfrm>
            <a:custGeom>
              <a:avLst/>
              <a:gdLst>
                <a:gd name="T0" fmla="*/ 27 w 34"/>
                <a:gd name="T1" fmla="*/ 0 h 303"/>
                <a:gd name="T2" fmla="*/ 0 w 34"/>
                <a:gd name="T3" fmla="*/ 302 h 303"/>
                <a:gd name="T4" fmla="*/ 16 w 34"/>
                <a:gd name="T5" fmla="*/ 303 h 303"/>
                <a:gd name="T6" fmla="*/ 34 w 34"/>
                <a:gd name="T7" fmla="*/ 0 h 303"/>
                <a:gd name="T8" fmla="*/ 27 w 34"/>
                <a:gd name="T9" fmla="*/ 0 h 303"/>
              </a:gdLst>
              <a:ahLst/>
              <a:cxnLst>
                <a:cxn ang="0">
                  <a:pos x="T0" y="T1"/>
                </a:cxn>
                <a:cxn ang="0">
                  <a:pos x="T2" y="T3"/>
                </a:cxn>
                <a:cxn ang="0">
                  <a:pos x="T4" y="T5"/>
                </a:cxn>
                <a:cxn ang="0">
                  <a:pos x="T6" y="T7"/>
                </a:cxn>
                <a:cxn ang="0">
                  <a:pos x="T8" y="T9"/>
                </a:cxn>
              </a:cxnLst>
              <a:rect l="0" t="0" r="r" b="b"/>
              <a:pathLst>
                <a:path w="34" h="303">
                  <a:moveTo>
                    <a:pt x="27" y="0"/>
                  </a:moveTo>
                  <a:lnTo>
                    <a:pt x="0" y="302"/>
                  </a:lnTo>
                  <a:lnTo>
                    <a:pt x="16" y="303"/>
                  </a:lnTo>
                  <a:lnTo>
                    <a:pt x="34" y="0"/>
                  </a:lnTo>
                  <a:lnTo>
                    <a:pt x="27" y="0"/>
                  </a:lnTo>
                  <a:close/>
                </a:path>
              </a:pathLst>
            </a:custGeom>
            <a:solidFill>
              <a:srgbClr val="A2B2D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6" name="íśḻïďe"/>
            <p:cNvSpPr/>
            <p:nvPr/>
          </p:nvSpPr>
          <p:spPr bwMode="auto">
            <a:xfrm>
              <a:off x="6188" y="2679"/>
              <a:ext cx="35" cy="314"/>
            </a:xfrm>
            <a:custGeom>
              <a:avLst/>
              <a:gdLst>
                <a:gd name="T0" fmla="*/ 27 w 34"/>
                <a:gd name="T1" fmla="*/ 0 h 303"/>
                <a:gd name="T2" fmla="*/ 0 w 34"/>
                <a:gd name="T3" fmla="*/ 302 h 303"/>
                <a:gd name="T4" fmla="*/ 16 w 34"/>
                <a:gd name="T5" fmla="*/ 303 h 303"/>
                <a:gd name="T6" fmla="*/ 34 w 34"/>
                <a:gd name="T7" fmla="*/ 0 h 303"/>
                <a:gd name="T8" fmla="*/ 27 w 34"/>
                <a:gd name="T9" fmla="*/ 0 h 303"/>
              </a:gdLst>
              <a:ahLst/>
              <a:cxnLst>
                <a:cxn ang="0">
                  <a:pos x="T0" y="T1"/>
                </a:cxn>
                <a:cxn ang="0">
                  <a:pos x="T2" y="T3"/>
                </a:cxn>
                <a:cxn ang="0">
                  <a:pos x="T4" y="T5"/>
                </a:cxn>
                <a:cxn ang="0">
                  <a:pos x="T6" y="T7"/>
                </a:cxn>
                <a:cxn ang="0">
                  <a:pos x="T8" y="T9"/>
                </a:cxn>
              </a:cxnLst>
              <a:rect l="0" t="0" r="r" b="b"/>
              <a:pathLst>
                <a:path w="34" h="303">
                  <a:moveTo>
                    <a:pt x="27" y="0"/>
                  </a:moveTo>
                  <a:lnTo>
                    <a:pt x="0" y="302"/>
                  </a:lnTo>
                  <a:lnTo>
                    <a:pt x="16" y="303"/>
                  </a:lnTo>
                  <a:lnTo>
                    <a:pt x="34" y="0"/>
                  </a:lnTo>
                  <a:lnTo>
                    <a:pt x="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7" name="íṥlíḑé"/>
            <p:cNvSpPr/>
            <p:nvPr/>
          </p:nvSpPr>
          <p:spPr bwMode="auto">
            <a:xfrm>
              <a:off x="6110" y="2992"/>
              <a:ext cx="94" cy="1101"/>
            </a:xfrm>
            <a:custGeom>
              <a:avLst/>
              <a:gdLst>
                <a:gd name="T0" fmla="*/ 17 w 91"/>
                <a:gd name="T1" fmla="*/ 668 h 1064"/>
                <a:gd name="T2" fmla="*/ 0 w 91"/>
                <a:gd name="T3" fmla="*/ 866 h 1064"/>
                <a:gd name="T4" fmla="*/ 25 w 91"/>
                <a:gd name="T5" fmla="*/ 1064 h 1064"/>
                <a:gd name="T6" fmla="*/ 50 w 91"/>
                <a:gd name="T7" fmla="*/ 673 h 1064"/>
                <a:gd name="T8" fmla="*/ 17 w 91"/>
                <a:gd name="T9" fmla="*/ 668 h 1064"/>
                <a:gd name="T10" fmla="*/ 57 w 91"/>
                <a:gd name="T11" fmla="*/ 213 h 1064"/>
                <a:gd name="T12" fmla="*/ 47 w 91"/>
                <a:gd name="T13" fmla="*/ 332 h 1064"/>
                <a:gd name="T14" fmla="*/ 70 w 91"/>
                <a:gd name="T15" fmla="*/ 336 h 1064"/>
                <a:gd name="T16" fmla="*/ 77 w 91"/>
                <a:gd name="T17" fmla="*/ 218 h 1064"/>
                <a:gd name="T18" fmla="*/ 57 w 91"/>
                <a:gd name="T19" fmla="*/ 213 h 1064"/>
                <a:gd name="T20" fmla="*/ 75 w 91"/>
                <a:gd name="T21" fmla="*/ 0 h 1064"/>
                <a:gd name="T22" fmla="*/ 67 w 91"/>
                <a:gd name="T23" fmla="*/ 111 h 1064"/>
                <a:gd name="T24" fmla="*/ 84 w 91"/>
                <a:gd name="T25" fmla="*/ 114 h 1064"/>
                <a:gd name="T26" fmla="*/ 91 w 91"/>
                <a:gd name="T27" fmla="*/ 1 h 1064"/>
                <a:gd name="T28" fmla="*/ 75 w 91"/>
                <a:gd name="T29" fmla="*/ 0 h 10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1" h="1064">
                  <a:moveTo>
                    <a:pt x="17" y="668"/>
                  </a:moveTo>
                  <a:lnTo>
                    <a:pt x="0" y="866"/>
                  </a:lnTo>
                  <a:lnTo>
                    <a:pt x="25" y="1064"/>
                  </a:lnTo>
                  <a:lnTo>
                    <a:pt x="50" y="673"/>
                  </a:lnTo>
                  <a:lnTo>
                    <a:pt x="17" y="668"/>
                  </a:lnTo>
                  <a:close/>
                  <a:moveTo>
                    <a:pt x="57" y="213"/>
                  </a:moveTo>
                  <a:lnTo>
                    <a:pt x="47" y="332"/>
                  </a:lnTo>
                  <a:lnTo>
                    <a:pt x="70" y="336"/>
                  </a:lnTo>
                  <a:lnTo>
                    <a:pt x="77" y="218"/>
                  </a:lnTo>
                  <a:lnTo>
                    <a:pt x="57" y="213"/>
                  </a:lnTo>
                  <a:close/>
                  <a:moveTo>
                    <a:pt x="75" y="0"/>
                  </a:moveTo>
                  <a:lnTo>
                    <a:pt x="67" y="111"/>
                  </a:lnTo>
                  <a:lnTo>
                    <a:pt x="84" y="114"/>
                  </a:lnTo>
                  <a:lnTo>
                    <a:pt x="91" y="1"/>
                  </a:lnTo>
                  <a:lnTo>
                    <a:pt x="75" y="0"/>
                  </a:lnTo>
                  <a:close/>
                </a:path>
              </a:pathLst>
            </a:custGeom>
            <a:solidFill>
              <a:srgbClr val="99A9C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8" name="íŝlíďé"/>
            <p:cNvSpPr/>
            <p:nvPr/>
          </p:nvSpPr>
          <p:spPr bwMode="auto">
            <a:xfrm>
              <a:off x="6110" y="2992"/>
              <a:ext cx="94" cy="1101"/>
            </a:xfrm>
            <a:custGeom>
              <a:avLst/>
              <a:gdLst>
                <a:gd name="T0" fmla="*/ 17 w 91"/>
                <a:gd name="T1" fmla="*/ 668 h 1064"/>
                <a:gd name="T2" fmla="*/ 0 w 91"/>
                <a:gd name="T3" fmla="*/ 866 h 1064"/>
                <a:gd name="T4" fmla="*/ 25 w 91"/>
                <a:gd name="T5" fmla="*/ 1064 h 1064"/>
                <a:gd name="T6" fmla="*/ 50 w 91"/>
                <a:gd name="T7" fmla="*/ 673 h 1064"/>
                <a:gd name="T8" fmla="*/ 17 w 91"/>
                <a:gd name="T9" fmla="*/ 668 h 1064"/>
                <a:gd name="T10" fmla="*/ 57 w 91"/>
                <a:gd name="T11" fmla="*/ 213 h 1064"/>
                <a:gd name="T12" fmla="*/ 47 w 91"/>
                <a:gd name="T13" fmla="*/ 332 h 1064"/>
                <a:gd name="T14" fmla="*/ 70 w 91"/>
                <a:gd name="T15" fmla="*/ 336 h 1064"/>
                <a:gd name="T16" fmla="*/ 77 w 91"/>
                <a:gd name="T17" fmla="*/ 218 h 1064"/>
                <a:gd name="T18" fmla="*/ 57 w 91"/>
                <a:gd name="T19" fmla="*/ 213 h 1064"/>
                <a:gd name="T20" fmla="*/ 75 w 91"/>
                <a:gd name="T21" fmla="*/ 0 h 1064"/>
                <a:gd name="T22" fmla="*/ 67 w 91"/>
                <a:gd name="T23" fmla="*/ 111 h 1064"/>
                <a:gd name="T24" fmla="*/ 84 w 91"/>
                <a:gd name="T25" fmla="*/ 114 h 1064"/>
                <a:gd name="T26" fmla="*/ 91 w 91"/>
                <a:gd name="T27" fmla="*/ 1 h 1064"/>
                <a:gd name="T28" fmla="*/ 75 w 91"/>
                <a:gd name="T29" fmla="*/ 0 h 10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1" h="1064">
                  <a:moveTo>
                    <a:pt x="17" y="668"/>
                  </a:moveTo>
                  <a:lnTo>
                    <a:pt x="0" y="866"/>
                  </a:lnTo>
                  <a:lnTo>
                    <a:pt x="25" y="1064"/>
                  </a:lnTo>
                  <a:lnTo>
                    <a:pt x="50" y="673"/>
                  </a:lnTo>
                  <a:lnTo>
                    <a:pt x="17" y="668"/>
                  </a:lnTo>
                  <a:moveTo>
                    <a:pt x="57" y="213"/>
                  </a:moveTo>
                  <a:lnTo>
                    <a:pt x="47" y="332"/>
                  </a:lnTo>
                  <a:lnTo>
                    <a:pt x="70" y="336"/>
                  </a:lnTo>
                  <a:lnTo>
                    <a:pt x="77" y="218"/>
                  </a:lnTo>
                  <a:lnTo>
                    <a:pt x="57" y="213"/>
                  </a:lnTo>
                  <a:moveTo>
                    <a:pt x="75" y="0"/>
                  </a:moveTo>
                  <a:lnTo>
                    <a:pt x="67" y="111"/>
                  </a:lnTo>
                  <a:lnTo>
                    <a:pt x="84" y="114"/>
                  </a:lnTo>
                  <a:lnTo>
                    <a:pt x="91" y="1"/>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9" name="íṣḻïḓé"/>
            <p:cNvSpPr/>
            <p:nvPr/>
          </p:nvSpPr>
          <p:spPr bwMode="auto">
            <a:xfrm>
              <a:off x="6128" y="3335"/>
              <a:ext cx="55" cy="353"/>
            </a:xfrm>
            <a:custGeom>
              <a:avLst/>
              <a:gdLst>
                <a:gd name="T0" fmla="*/ 7 w 53"/>
                <a:gd name="T1" fmla="*/ 263 h 341"/>
                <a:gd name="T2" fmla="*/ 0 w 53"/>
                <a:gd name="T3" fmla="*/ 336 h 341"/>
                <a:gd name="T4" fmla="*/ 33 w 53"/>
                <a:gd name="T5" fmla="*/ 341 h 341"/>
                <a:gd name="T6" fmla="*/ 37 w 53"/>
                <a:gd name="T7" fmla="*/ 269 h 341"/>
                <a:gd name="T8" fmla="*/ 7 w 53"/>
                <a:gd name="T9" fmla="*/ 263 h 341"/>
                <a:gd name="T10" fmla="*/ 17 w 53"/>
                <a:gd name="T11" fmla="*/ 152 h 341"/>
                <a:gd name="T12" fmla="*/ 11 w 53"/>
                <a:gd name="T13" fmla="*/ 205 h 341"/>
                <a:gd name="T14" fmla="*/ 41 w 53"/>
                <a:gd name="T15" fmla="*/ 210 h 341"/>
                <a:gd name="T16" fmla="*/ 44 w 53"/>
                <a:gd name="T17" fmla="*/ 156 h 341"/>
                <a:gd name="T18" fmla="*/ 17 w 53"/>
                <a:gd name="T19" fmla="*/ 152 h 341"/>
                <a:gd name="T20" fmla="*/ 30 w 53"/>
                <a:gd name="T21" fmla="*/ 0 h 341"/>
                <a:gd name="T22" fmla="*/ 21 w 53"/>
                <a:gd name="T23" fmla="*/ 94 h 341"/>
                <a:gd name="T24" fmla="*/ 47 w 53"/>
                <a:gd name="T25" fmla="*/ 98 h 341"/>
                <a:gd name="T26" fmla="*/ 53 w 53"/>
                <a:gd name="T27" fmla="*/ 4 h 341"/>
                <a:gd name="T28" fmla="*/ 30 w 53"/>
                <a:gd name="T29" fmla="*/ 0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3" h="341">
                  <a:moveTo>
                    <a:pt x="7" y="263"/>
                  </a:moveTo>
                  <a:lnTo>
                    <a:pt x="0" y="336"/>
                  </a:lnTo>
                  <a:lnTo>
                    <a:pt x="33" y="341"/>
                  </a:lnTo>
                  <a:lnTo>
                    <a:pt x="37" y="269"/>
                  </a:lnTo>
                  <a:lnTo>
                    <a:pt x="7" y="263"/>
                  </a:lnTo>
                  <a:close/>
                  <a:moveTo>
                    <a:pt x="17" y="152"/>
                  </a:moveTo>
                  <a:lnTo>
                    <a:pt x="11" y="205"/>
                  </a:lnTo>
                  <a:lnTo>
                    <a:pt x="41" y="210"/>
                  </a:lnTo>
                  <a:lnTo>
                    <a:pt x="44" y="156"/>
                  </a:lnTo>
                  <a:lnTo>
                    <a:pt x="17" y="152"/>
                  </a:lnTo>
                  <a:close/>
                  <a:moveTo>
                    <a:pt x="30" y="0"/>
                  </a:moveTo>
                  <a:lnTo>
                    <a:pt x="21" y="94"/>
                  </a:lnTo>
                  <a:lnTo>
                    <a:pt x="47" y="98"/>
                  </a:lnTo>
                  <a:lnTo>
                    <a:pt x="53" y="4"/>
                  </a:lnTo>
                  <a:lnTo>
                    <a:pt x="30" y="0"/>
                  </a:lnTo>
                  <a:close/>
                </a:path>
              </a:pathLst>
            </a:custGeom>
            <a:solidFill>
              <a:srgbClr val="393F6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0" name="işliďe"/>
            <p:cNvSpPr/>
            <p:nvPr/>
          </p:nvSpPr>
          <p:spPr bwMode="auto">
            <a:xfrm>
              <a:off x="6128" y="3335"/>
              <a:ext cx="55" cy="353"/>
            </a:xfrm>
            <a:custGeom>
              <a:avLst/>
              <a:gdLst>
                <a:gd name="T0" fmla="*/ 7 w 53"/>
                <a:gd name="T1" fmla="*/ 263 h 341"/>
                <a:gd name="T2" fmla="*/ 0 w 53"/>
                <a:gd name="T3" fmla="*/ 336 h 341"/>
                <a:gd name="T4" fmla="*/ 33 w 53"/>
                <a:gd name="T5" fmla="*/ 341 h 341"/>
                <a:gd name="T6" fmla="*/ 37 w 53"/>
                <a:gd name="T7" fmla="*/ 269 h 341"/>
                <a:gd name="T8" fmla="*/ 7 w 53"/>
                <a:gd name="T9" fmla="*/ 263 h 341"/>
                <a:gd name="T10" fmla="*/ 17 w 53"/>
                <a:gd name="T11" fmla="*/ 152 h 341"/>
                <a:gd name="T12" fmla="*/ 11 w 53"/>
                <a:gd name="T13" fmla="*/ 205 h 341"/>
                <a:gd name="T14" fmla="*/ 41 w 53"/>
                <a:gd name="T15" fmla="*/ 210 h 341"/>
                <a:gd name="T16" fmla="*/ 44 w 53"/>
                <a:gd name="T17" fmla="*/ 156 h 341"/>
                <a:gd name="T18" fmla="*/ 17 w 53"/>
                <a:gd name="T19" fmla="*/ 152 h 341"/>
                <a:gd name="T20" fmla="*/ 30 w 53"/>
                <a:gd name="T21" fmla="*/ 0 h 341"/>
                <a:gd name="T22" fmla="*/ 21 w 53"/>
                <a:gd name="T23" fmla="*/ 94 h 341"/>
                <a:gd name="T24" fmla="*/ 47 w 53"/>
                <a:gd name="T25" fmla="*/ 98 h 341"/>
                <a:gd name="T26" fmla="*/ 53 w 53"/>
                <a:gd name="T27" fmla="*/ 4 h 341"/>
                <a:gd name="T28" fmla="*/ 30 w 53"/>
                <a:gd name="T29" fmla="*/ 0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3" h="341">
                  <a:moveTo>
                    <a:pt x="7" y="263"/>
                  </a:moveTo>
                  <a:lnTo>
                    <a:pt x="0" y="336"/>
                  </a:lnTo>
                  <a:lnTo>
                    <a:pt x="33" y="341"/>
                  </a:lnTo>
                  <a:lnTo>
                    <a:pt x="37" y="269"/>
                  </a:lnTo>
                  <a:lnTo>
                    <a:pt x="7" y="263"/>
                  </a:lnTo>
                  <a:moveTo>
                    <a:pt x="17" y="152"/>
                  </a:moveTo>
                  <a:lnTo>
                    <a:pt x="11" y="205"/>
                  </a:lnTo>
                  <a:lnTo>
                    <a:pt x="41" y="210"/>
                  </a:lnTo>
                  <a:lnTo>
                    <a:pt x="44" y="156"/>
                  </a:lnTo>
                  <a:lnTo>
                    <a:pt x="17" y="152"/>
                  </a:lnTo>
                  <a:moveTo>
                    <a:pt x="30" y="0"/>
                  </a:moveTo>
                  <a:lnTo>
                    <a:pt x="21" y="94"/>
                  </a:lnTo>
                  <a:lnTo>
                    <a:pt x="47" y="98"/>
                  </a:lnTo>
                  <a:lnTo>
                    <a:pt x="53" y="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1" name="îṡļîḋe"/>
            <p:cNvSpPr/>
            <p:nvPr/>
          </p:nvSpPr>
          <p:spPr bwMode="auto">
            <a:xfrm>
              <a:off x="6169" y="3107"/>
              <a:ext cx="28" cy="111"/>
            </a:xfrm>
            <a:custGeom>
              <a:avLst/>
              <a:gdLst>
                <a:gd name="T0" fmla="*/ 10 w 27"/>
                <a:gd name="T1" fmla="*/ 0 h 107"/>
                <a:gd name="T2" fmla="*/ 0 w 27"/>
                <a:gd name="T3" fmla="*/ 102 h 107"/>
                <a:gd name="T4" fmla="*/ 20 w 27"/>
                <a:gd name="T5" fmla="*/ 107 h 107"/>
                <a:gd name="T6" fmla="*/ 27 w 27"/>
                <a:gd name="T7" fmla="*/ 3 h 107"/>
                <a:gd name="T8" fmla="*/ 10 w 27"/>
                <a:gd name="T9" fmla="*/ 0 h 107"/>
              </a:gdLst>
              <a:ahLst/>
              <a:cxnLst>
                <a:cxn ang="0">
                  <a:pos x="T0" y="T1"/>
                </a:cxn>
                <a:cxn ang="0">
                  <a:pos x="T2" y="T3"/>
                </a:cxn>
                <a:cxn ang="0">
                  <a:pos x="T4" y="T5"/>
                </a:cxn>
                <a:cxn ang="0">
                  <a:pos x="T6" y="T7"/>
                </a:cxn>
                <a:cxn ang="0">
                  <a:pos x="T8" y="T9"/>
                </a:cxn>
              </a:cxnLst>
              <a:rect l="0" t="0" r="r" b="b"/>
              <a:pathLst>
                <a:path w="27" h="107">
                  <a:moveTo>
                    <a:pt x="10" y="0"/>
                  </a:moveTo>
                  <a:lnTo>
                    <a:pt x="0" y="102"/>
                  </a:lnTo>
                  <a:lnTo>
                    <a:pt x="20" y="107"/>
                  </a:lnTo>
                  <a:lnTo>
                    <a:pt x="27" y="3"/>
                  </a:lnTo>
                  <a:lnTo>
                    <a:pt x="10" y="0"/>
                  </a:lnTo>
                  <a:close/>
                </a:path>
              </a:pathLst>
            </a:custGeom>
            <a:solidFill>
              <a:srgbClr val="393F6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2" name="îśľïḓê"/>
            <p:cNvSpPr/>
            <p:nvPr/>
          </p:nvSpPr>
          <p:spPr bwMode="auto">
            <a:xfrm>
              <a:off x="6169" y="3107"/>
              <a:ext cx="28" cy="111"/>
            </a:xfrm>
            <a:custGeom>
              <a:avLst/>
              <a:gdLst>
                <a:gd name="T0" fmla="*/ 10 w 27"/>
                <a:gd name="T1" fmla="*/ 0 h 107"/>
                <a:gd name="T2" fmla="*/ 0 w 27"/>
                <a:gd name="T3" fmla="*/ 102 h 107"/>
                <a:gd name="T4" fmla="*/ 20 w 27"/>
                <a:gd name="T5" fmla="*/ 107 h 107"/>
                <a:gd name="T6" fmla="*/ 27 w 27"/>
                <a:gd name="T7" fmla="*/ 3 h 107"/>
                <a:gd name="T8" fmla="*/ 10 w 27"/>
                <a:gd name="T9" fmla="*/ 0 h 107"/>
              </a:gdLst>
              <a:ahLst/>
              <a:cxnLst>
                <a:cxn ang="0">
                  <a:pos x="T0" y="T1"/>
                </a:cxn>
                <a:cxn ang="0">
                  <a:pos x="T2" y="T3"/>
                </a:cxn>
                <a:cxn ang="0">
                  <a:pos x="T4" y="T5"/>
                </a:cxn>
                <a:cxn ang="0">
                  <a:pos x="T6" y="T7"/>
                </a:cxn>
                <a:cxn ang="0">
                  <a:pos x="T8" y="T9"/>
                </a:cxn>
              </a:cxnLst>
              <a:rect l="0" t="0" r="r" b="b"/>
              <a:pathLst>
                <a:path w="27" h="107">
                  <a:moveTo>
                    <a:pt x="10" y="0"/>
                  </a:moveTo>
                  <a:lnTo>
                    <a:pt x="0" y="102"/>
                  </a:lnTo>
                  <a:lnTo>
                    <a:pt x="20" y="107"/>
                  </a:lnTo>
                  <a:lnTo>
                    <a:pt x="27" y="3"/>
                  </a:lnTo>
                  <a:lnTo>
                    <a:pt x="1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3" name="ïšļíḓé"/>
            <p:cNvSpPr/>
            <p:nvPr/>
          </p:nvSpPr>
          <p:spPr bwMode="auto">
            <a:xfrm>
              <a:off x="6135" y="3548"/>
              <a:ext cx="35" cy="66"/>
            </a:xfrm>
            <a:custGeom>
              <a:avLst/>
              <a:gdLst>
                <a:gd name="T0" fmla="*/ 4 w 34"/>
                <a:gd name="T1" fmla="*/ 0 h 64"/>
                <a:gd name="T2" fmla="*/ 0 w 34"/>
                <a:gd name="T3" fmla="*/ 58 h 64"/>
                <a:gd name="T4" fmla="*/ 30 w 34"/>
                <a:gd name="T5" fmla="*/ 64 h 64"/>
                <a:gd name="T6" fmla="*/ 34 w 34"/>
                <a:gd name="T7" fmla="*/ 5 h 64"/>
                <a:gd name="T8" fmla="*/ 4 w 34"/>
                <a:gd name="T9" fmla="*/ 0 h 64"/>
              </a:gdLst>
              <a:ahLst/>
              <a:cxnLst>
                <a:cxn ang="0">
                  <a:pos x="T0" y="T1"/>
                </a:cxn>
                <a:cxn ang="0">
                  <a:pos x="T2" y="T3"/>
                </a:cxn>
                <a:cxn ang="0">
                  <a:pos x="T4" y="T5"/>
                </a:cxn>
                <a:cxn ang="0">
                  <a:pos x="T6" y="T7"/>
                </a:cxn>
                <a:cxn ang="0">
                  <a:pos x="T8" y="T9"/>
                </a:cxn>
              </a:cxnLst>
              <a:rect l="0" t="0" r="r" b="b"/>
              <a:pathLst>
                <a:path w="34" h="64">
                  <a:moveTo>
                    <a:pt x="4" y="0"/>
                  </a:moveTo>
                  <a:lnTo>
                    <a:pt x="0" y="58"/>
                  </a:lnTo>
                  <a:lnTo>
                    <a:pt x="30" y="64"/>
                  </a:lnTo>
                  <a:lnTo>
                    <a:pt x="34" y="5"/>
                  </a:lnTo>
                  <a:lnTo>
                    <a:pt x="4" y="0"/>
                  </a:lnTo>
                  <a:close/>
                </a:path>
              </a:pathLst>
            </a:custGeom>
            <a:solidFill>
              <a:srgbClr val="A2B2D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4" name="íšlídê"/>
            <p:cNvSpPr/>
            <p:nvPr/>
          </p:nvSpPr>
          <p:spPr bwMode="auto">
            <a:xfrm>
              <a:off x="6135" y="3548"/>
              <a:ext cx="35" cy="66"/>
            </a:xfrm>
            <a:custGeom>
              <a:avLst/>
              <a:gdLst>
                <a:gd name="T0" fmla="*/ 4 w 34"/>
                <a:gd name="T1" fmla="*/ 0 h 64"/>
                <a:gd name="T2" fmla="*/ 0 w 34"/>
                <a:gd name="T3" fmla="*/ 58 h 64"/>
                <a:gd name="T4" fmla="*/ 30 w 34"/>
                <a:gd name="T5" fmla="*/ 64 h 64"/>
                <a:gd name="T6" fmla="*/ 34 w 34"/>
                <a:gd name="T7" fmla="*/ 5 h 64"/>
                <a:gd name="T8" fmla="*/ 4 w 34"/>
                <a:gd name="T9" fmla="*/ 0 h 64"/>
              </a:gdLst>
              <a:ahLst/>
              <a:cxnLst>
                <a:cxn ang="0">
                  <a:pos x="T0" y="T1"/>
                </a:cxn>
                <a:cxn ang="0">
                  <a:pos x="T2" y="T3"/>
                </a:cxn>
                <a:cxn ang="0">
                  <a:pos x="T4" y="T5"/>
                </a:cxn>
                <a:cxn ang="0">
                  <a:pos x="T6" y="T7"/>
                </a:cxn>
                <a:cxn ang="0">
                  <a:pos x="T8" y="T9"/>
                </a:cxn>
              </a:cxnLst>
              <a:rect l="0" t="0" r="r" b="b"/>
              <a:pathLst>
                <a:path w="34" h="64">
                  <a:moveTo>
                    <a:pt x="4" y="0"/>
                  </a:moveTo>
                  <a:lnTo>
                    <a:pt x="0" y="58"/>
                  </a:lnTo>
                  <a:lnTo>
                    <a:pt x="30" y="64"/>
                  </a:lnTo>
                  <a:lnTo>
                    <a:pt x="34" y="5"/>
                  </a:lnTo>
                  <a:lnTo>
                    <a:pt x="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5" name="îŝļiḑê"/>
            <p:cNvSpPr/>
            <p:nvPr/>
          </p:nvSpPr>
          <p:spPr bwMode="auto">
            <a:xfrm>
              <a:off x="6145" y="3433"/>
              <a:ext cx="31" cy="64"/>
            </a:xfrm>
            <a:custGeom>
              <a:avLst/>
              <a:gdLst>
                <a:gd name="T0" fmla="*/ 4 w 30"/>
                <a:gd name="T1" fmla="*/ 0 h 62"/>
                <a:gd name="T2" fmla="*/ 0 w 30"/>
                <a:gd name="T3" fmla="*/ 58 h 62"/>
                <a:gd name="T4" fmla="*/ 27 w 30"/>
                <a:gd name="T5" fmla="*/ 62 h 62"/>
                <a:gd name="T6" fmla="*/ 30 w 30"/>
                <a:gd name="T7" fmla="*/ 4 h 62"/>
                <a:gd name="T8" fmla="*/ 4 w 30"/>
                <a:gd name="T9" fmla="*/ 0 h 62"/>
              </a:gdLst>
              <a:ahLst/>
              <a:cxnLst>
                <a:cxn ang="0">
                  <a:pos x="T0" y="T1"/>
                </a:cxn>
                <a:cxn ang="0">
                  <a:pos x="T2" y="T3"/>
                </a:cxn>
                <a:cxn ang="0">
                  <a:pos x="T4" y="T5"/>
                </a:cxn>
                <a:cxn ang="0">
                  <a:pos x="T6" y="T7"/>
                </a:cxn>
                <a:cxn ang="0">
                  <a:pos x="T8" y="T9"/>
                </a:cxn>
              </a:cxnLst>
              <a:rect l="0" t="0" r="r" b="b"/>
              <a:pathLst>
                <a:path w="30" h="62">
                  <a:moveTo>
                    <a:pt x="4" y="0"/>
                  </a:moveTo>
                  <a:lnTo>
                    <a:pt x="0" y="58"/>
                  </a:lnTo>
                  <a:lnTo>
                    <a:pt x="27" y="62"/>
                  </a:lnTo>
                  <a:lnTo>
                    <a:pt x="30" y="4"/>
                  </a:lnTo>
                  <a:lnTo>
                    <a:pt x="4" y="0"/>
                  </a:lnTo>
                  <a:close/>
                </a:path>
              </a:pathLst>
            </a:custGeom>
            <a:solidFill>
              <a:srgbClr val="A2B2D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6" name="iśļiḓè"/>
            <p:cNvSpPr/>
            <p:nvPr/>
          </p:nvSpPr>
          <p:spPr bwMode="auto">
            <a:xfrm>
              <a:off x="6145" y="3433"/>
              <a:ext cx="31" cy="64"/>
            </a:xfrm>
            <a:custGeom>
              <a:avLst/>
              <a:gdLst>
                <a:gd name="T0" fmla="*/ 4 w 30"/>
                <a:gd name="T1" fmla="*/ 0 h 62"/>
                <a:gd name="T2" fmla="*/ 0 w 30"/>
                <a:gd name="T3" fmla="*/ 58 h 62"/>
                <a:gd name="T4" fmla="*/ 27 w 30"/>
                <a:gd name="T5" fmla="*/ 62 h 62"/>
                <a:gd name="T6" fmla="*/ 30 w 30"/>
                <a:gd name="T7" fmla="*/ 4 h 62"/>
                <a:gd name="T8" fmla="*/ 4 w 30"/>
                <a:gd name="T9" fmla="*/ 0 h 62"/>
              </a:gdLst>
              <a:ahLst/>
              <a:cxnLst>
                <a:cxn ang="0">
                  <a:pos x="T0" y="T1"/>
                </a:cxn>
                <a:cxn ang="0">
                  <a:pos x="T2" y="T3"/>
                </a:cxn>
                <a:cxn ang="0">
                  <a:pos x="T4" y="T5"/>
                </a:cxn>
                <a:cxn ang="0">
                  <a:pos x="T6" y="T7"/>
                </a:cxn>
                <a:cxn ang="0">
                  <a:pos x="T8" y="T9"/>
                </a:cxn>
              </a:cxnLst>
              <a:rect l="0" t="0" r="r" b="b"/>
              <a:pathLst>
                <a:path w="30" h="62">
                  <a:moveTo>
                    <a:pt x="4" y="0"/>
                  </a:moveTo>
                  <a:lnTo>
                    <a:pt x="0" y="58"/>
                  </a:lnTo>
                  <a:lnTo>
                    <a:pt x="27" y="62"/>
                  </a:lnTo>
                  <a:lnTo>
                    <a:pt x="30" y="4"/>
                  </a:lnTo>
                  <a:lnTo>
                    <a:pt x="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7" name="iṣľiḓé"/>
            <p:cNvSpPr/>
            <p:nvPr/>
          </p:nvSpPr>
          <p:spPr bwMode="auto">
            <a:xfrm>
              <a:off x="2323" y="2719"/>
              <a:ext cx="265" cy="2317"/>
            </a:xfrm>
            <a:custGeom>
              <a:avLst/>
              <a:gdLst>
                <a:gd name="T0" fmla="*/ 30 w 256"/>
                <a:gd name="T1" fmla="*/ 1977 h 2239"/>
                <a:gd name="T2" fmla="*/ 0 w 256"/>
                <a:gd name="T3" fmla="*/ 2229 h 2239"/>
                <a:gd name="T4" fmla="*/ 101 w 256"/>
                <a:gd name="T5" fmla="*/ 2239 h 2239"/>
                <a:gd name="T6" fmla="*/ 84 w 256"/>
                <a:gd name="T7" fmla="*/ 2175 h 2239"/>
                <a:gd name="T8" fmla="*/ 65 w 256"/>
                <a:gd name="T9" fmla="*/ 2174 h 2239"/>
                <a:gd name="T10" fmla="*/ 70 w 256"/>
                <a:gd name="T11" fmla="*/ 2125 h 2239"/>
                <a:gd name="T12" fmla="*/ 30 w 256"/>
                <a:gd name="T13" fmla="*/ 1977 h 2239"/>
                <a:gd name="T14" fmla="*/ 256 w 256"/>
                <a:gd name="T15" fmla="*/ 0 h 2239"/>
                <a:gd name="T16" fmla="*/ 94 w 256"/>
                <a:gd name="T17" fmla="*/ 1419 h 2239"/>
                <a:gd name="T18" fmla="*/ 132 w 256"/>
                <a:gd name="T19" fmla="*/ 1409 h 2239"/>
                <a:gd name="T20" fmla="*/ 256 w 256"/>
                <a:gd name="T21" fmla="*/ 0 h 2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6" h="2239">
                  <a:moveTo>
                    <a:pt x="30" y="1977"/>
                  </a:moveTo>
                  <a:lnTo>
                    <a:pt x="0" y="2229"/>
                  </a:lnTo>
                  <a:lnTo>
                    <a:pt x="101" y="2239"/>
                  </a:lnTo>
                  <a:lnTo>
                    <a:pt x="84" y="2175"/>
                  </a:lnTo>
                  <a:lnTo>
                    <a:pt x="65" y="2174"/>
                  </a:lnTo>
                  <a:lnTo>
                    <a:pt x="70" y="2125"/>
                  </a:lnTo>
                  <a:lnTo>
                    <a:pt x="30" y="1977"/>
                  </a:lnTo>
                  <a:close/>
                  <a:moveTo>
                    <a:pt x="256" y="0"/>
                  </a:moveTo>
                  <a:lnTo>
                    <a:pt x="94" y="1419"/>
                  </a:lnTo>
                  <a:lnTo>
                    <a:pt x="132" y="1409"/>
                  </a:lnTo>
                  <a:lnTo>
                    <a:pt x="256" y="0"/>
                  </a:lnTo>
                  <a:close/>
                </a:path>
              </a:pathLst>
            </a:custGeom>
            <a:solidFill>
              <a:srgbClr val="A2B2D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8" name="íṡḻïdê"/>
            <p:cNvSpPr/>
            <p:nvPr/>
          </p:nvSpPr>
          <p:spPr bwMode="auto">
            <a:xfrm>
              <a:off x="2323" y="2719"/>
              <a:ext cx="265" cy="2317"/>
            </a:xfrm>
            <a:custGeom>
              <a:avLst/>
              <a:gdLst>
                <a:gd name="T0" fmla="*/ 30 w 256"/>
                <a:gd name="T1" fmla="*/ 1977 h 2239"/>
                <a:gd name="T2" fmla="*/ 0 w 256"/>
                <a:gd name="T3" fmla="*/ 2229 h 2239"/>
                <a:gd name="T4" fmla="*/ 101 w 256"/>
                <a:gd name="T5" fmla="*/ 2239 h 2239"/>
                <a:gd name="T6" fmla="*/ 84 w 256"/>
                <a:gd name="T7" fmla="*/ 2175 h 2239"/>
                <a:gd name="T8" fmla="*/ 65 w 256"/>
                <a:gd name="T9" fmla="*/ 2174 h 2239"/>
                <a:gd name="T10" fmla="*/ 70 w 256"/>
                <a:gd name="T11" fmla="*/ 2125 h 2239"/>
                <a:gd name="T12" fmla="*/ 30 w 256"/>
                <a:gd name="T13" fmla="*/ 1977 h 2239"/>
                <a:gd name="T14" fmla="*/ 256 w 256"/>
                <a:gd name="T15" fmla="*/ 0 h 2239"/>
                <a:gd name="T16" fmla="*/ 94 w 256"/>
                <a:gd name="T17" fmla="*/ 1419 h 2239"/>
                <a:gd name="T18" fmla="*/ 132 w 256"/>
                <a:gd name="T19" fmla="*/ 1409 h 2239"/>
                <a:gd name="T20" fmla="*/ 256 w 256"/>
                <a:gd name="T21" fmla="*/ 0 h 2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6" h="2239">
                  <a:moveTo>
                    <a:pt x="30" y="1977"/>
                  </a:moveTo>
                  <a:lnTo>
                    <a:pt x="0" y="2229"/>
                  </a:lnTo>
                  <a:lnTo>
                    <a:pt x="101" y="2239"/>
                  </a:lnTo>
                  <a:lnTo>
                    <a:pt x="84" y="2175"/>
                  </a:lnTo>
                  <a:lnTo>
                    <a:pt x="65" y="2174"/>
                  </a:lnTo>
                  <a:lnTo>
                    <a:pt x="70" y="2125"/>
                  </a:lnTo>
                  <a:lnTo>
                    <a:pt x="30" y="1977"/>
                  </a:lnTo>
                  <a:moveTo>
                    <a:pt x="256" y="0"/>
                  </a:moveTo>
                  <a:lnTo>
                    <a:pt x="94" y="1419"/>
                  </a:lnTo>
                  <a:lnTo>
                    <a:pt x="132" y="1409"/>
                  </a:lnTo>
                  <a:lnTo>
                    <a:pt x="25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9" name="iŝlîḓe"/>
            <p:cNvSpPr/>
            <p:nvPr/>
          </p:nvSpPr>
          <p:spPr bwMode="auto">
            <a:xfrm>
              <a:off x="2354" y="4643"/>
              <a:ext cx="122" cy="397"/>
            </a:xfrm>
            <a:custGeom>
              <a:avLst/>
              <a:gdLst>
                <a:gd name="T0" fmla="*/ 54 w 118"/>
                <a:gd name="T1" fmla="*/ 316 h 384"/>
                <a:gd name="T2" fmla="*/ 71 w 118"/>
                <a:gd name="T3" fmla="*/ 380 h 384"/>
                <a:gd name="T4" fmla="*/ 118 w 118"/>
                <a:gd name="T5" fmla="*/ 384 h 384"/>
                <a:gd name="T6" fmla="*/ 101 w 118"/>
                <a:gd name="T7" fmla="*/ 320 h 384"/>
                <a:gd name="T8" fmla="*/ 54 w 118"/>
                <a:gd name="T9" fmla="*/ 316 h 384"/>
                <a:gd name="T10" fmla="*/ 12 w 118"/>
                <a:gd name="T11" fmla="*/ 0 h 384"/>
                <a:gd name="T12" fmla="*/ 0 w 118"/>
                <a:gd name="T13" fmla="*/ 118 h 384"/>
                <a:gd name="T14" fmla="*/ 40 w 118"/>
                <a:gd name="T15" fmla="*/ 266 h 384"/>
                <a:gd name="T16" fmla="*/ 51 w 118"/>
                <a:gd name="T17" fmla="*/ 140 h 384"/>
                <a:gd name="T18" fmla="*/ 12 w 118"/>
                <a:gd name="T19" fmla="*/ 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 h="384">
                  <a:moveTo>
                    <a:pt x="54" y="316"/>
                  </a:moveTo>
                  <a:lnTo>
                    <a:pt x="71" y="380"/>
                  </a:lnTo>
                  <a:lnTo>
                    <a:pt x="118" y="384"/>
                  </a:lnTo>
                  <a:lnTo>
                    <a:pt x="101" y="320"/>
                  </a:lnTo>
                  <a:lnTo>
                    <a:pt x="54" y="316"/>
                  </a:lnTo>
                  <a:close/>
                  <a:moveTo>
                    <a:pt x="12" y="0"/>
                  </a:moveTo>
                  <a:lnTo>
                    <a:pt x="0" y="118"/>
                  </a:lnTo>
                  <a:lnTo>
                    <a:pt x="40" y="266"/>
                  </a:lnTo>
                  <a:lnTo>
                    <a:pt x="51" y="140"/>
                  </a:lnTo>
                  <a:lnTo>
                    <a:pt x="12" y="0"/>
                  </a:lnTo>
                  <a:close/>
                </a:path>
              </a:pathLst>
            </a:custGeom>
            <a:solidFill>
              <a:srgbClr val="677CB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0" name="ï$lïďé"/>
            <p:cNvSpPr/>
            <p:nvPr/>
          </p:nvSpPr>
          <p:spPr bwMode="auto">
            <a:xfrm>
              <a:off x="2354" y="4643"/>
              <a:ext cx="122" cy="397"/>
            </a:xfrm>
            <a:custGeom>
              <a:avLst/>
              <a:gdLst>
                <a:gd name="T0" fmla="*/ 54 w 118"/>
                <a:gd name="T1" fmla="*/ 316 h 384"/>
                <a:gd name="T2" fmla="*/ 71 w 118"/>
                <a:gd name="T3" fmla="*/ 380 h 384"/>
                <a:gd name="T4" fmla="*/ 118 w 118"/>
                <a:gd name="T5" fmla="*/ 384 h 384"/>
                <a:gd name="T6" fmla="*/ 101 w 118"/>
                <a:gd name="T7" fmla="*/ 320 h 384"/>
                <a:gd name="T8" fmla="*/ 54 w 118"/>
                <a:gd name="T9" fmla="*/ 316 h 384"/>
                <a:gd name="T10" fmla="*/ 12 w 118"/>
                <a:gd name="T11" fmla="*/ 0 h 384"/>
                <a:gd name="T12" fmla="*/ 0 w 118"/>
                <a:gd name="T13" fmla="*/ 118 h 384"/>
                <a:gd name="T14" fmla="*/ 40 w 118"/>
                <a:gd name="T15" fmla="*/ 266 h 384"/>
                <a:gd name="T16" fmla="*/ 51 w 118"/>
                <a:gd name="T17" fmla="*/ 140 h 384"/>
                <a:gd name="T18" fmla="*/ 12 w 118"/>
                <a:gd name="T19" fmla="*/ 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 h="384">
                  <a:moveTo>
                    <a:pt x="54" y="316"/>
                  </a:moveTo>
                  <a:lnTo>
                    <a:pt x="71" y="380"/>
                  </a:lnTo>
                  <a:lnTo>
                    <a:pt x="118" y="384"/>
                  </a:lnTo>
                  <a:lnTo>
                    <a:pt x="101" y="320"/>
                  </a:lnTo>
                  <a:lnTo>
                    <a:pt x="54" y="316"/>
                  </a:lnTo>
                  <a:moveTo>
                    <a:pt x="12" y="0"/>
                  </a:moveTo>
                  <a:lnTo>
                    <a:pt x="0" y="118"/>
                  </a:lnTo>
                  <a:lnTo>
                    <a:pt x="40" y="266"/>
                  </a:lnTo>
                  <a:lnTo>
                    <a:pt x="51" y="140"/>
                  </a:lnTo>
                  <a:lnTo>
                    <a:pt x="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1" name="îṥḷíďè"/>
            <p:cNvSpPr/>
            <p:nvPr/>
          </p:nvSpPr>
          <p:spPr bwMode="auto">
            <a:xfrm>
              <a:off x="2367" y="4177"/>
              <a:ext cx="415" cy="892"/>
            </a:xfrm>
            <a:custGeom>
              <a:avLst/>
              <a:gdLst>
                <a:gd name="T0" fmla="*/ 89 w 401"/>
                <a:gd name="T1" fmla="*/ 770 h 862"/>
                <a:gd name="T2" fmla="*/ 106 w 401"/>
                <a:gd name="T3" fmla="*/ 834 h 862"/>
                <a:gd name="T4" fmla="*/ 401 w 401"/>
                <a:gd name="T5" fmla="*/ 862 h 862"/>
                <a:gd name="T6" fmla="*/ 393 w 401"/>
                <a:gd name="T7" fmla="*/ 797 h 862"/>
                <a:gd name="T8" fmla="*/ 89 w 401"/>
                <a:gd name="T9" fmla="*/ 770 h 862"/>
                <a:gd name="T10" fmla="*/ 90 w 401"/>
                <a:gd name="T11" fmla="*/ 0 h 862"/>
                <a:gd name="T12" fmla="*/ 52 w 401"/>
                <a:gd name="T13" fmla="*/ 10 h 862"/>
                <a:gd name="T14" fmla="*/ 0 w 401"/>
                <a:gd name="T15" fmla="*/ 450 h 862"/>
                <a:gd name="T16" fmla="*/ 39 w 401"/>
                <a:gd name="T17" fmla="*/ 590 h 862"/>
                <a:gd name="T18" fmla="*/ 90 w 401"/>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1" h="862">
                  <a:moveTo>
                    <a:pt x="89" y="770"/>
                  </a:moveTo>
                  <a:lnTo>
                    <a:pt x="106" y="834"/>
                  </a:lnTo>
                  <a:lnTo>
                    <a:pt x="401" y="862"/>
                  </a:lnTo>
                  <a:lnTo>
                    <a:pt x="393" y="797"/>
                  </a:lnTo>
                  <a:lnTo>
                    <a:pt x="89" y="770"/>
                  </a:lnTo>
                  <a:close/>
                  <a:moveTo>
                    <a:pt x="90" y="0"/>
                  </a:moveTo>
                  <a:lnTo>
                    <a:pt x="52" y="10"/>
                  </a:lnTo>
                  <a:lnTo>
                    <a:pt x="0" y="450"/>
                  </a:lnTo>
                  <a:lnTo>
                    <a:pt x="39" y="590"/>
                  </a:lnTo>
                  <a:lnTo>
                    <a:pt x="90" y="0"/>
                  </a:lnTo>
                  <a:close/>
                </a:path>
              </a:pathLst>
            </a:custGeom>
            <a:solidFill>
              <a:srgbClr val="9CAB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2" name="íŝlíḍe"/>
            <p:cNvSpPr/>
            <p:nvPr/>
          </p:nvSpPr>
          <p:spPr bwMode="auto">
            <a:xfrm>
              <a:off x="2367" y="4177"/>
              <a:ext cx="415" cy="892"/>
            </a:xfrm>
            <a:custGeom>
              <a:avLst/>
              <a:gdLst>
                <a:gd name="T0" fmla="*/ 89 w 401"/>
                <a:gd name="T1" fmla="*/ 770 h 862"/>
                <a:gd name="T2" fmla="*/ 106 w 401"/>
                <a:gd name="T3" fmla="*/ 834 h 862"/>
                <a:gd name="T4" fmla="*/ 401 w 401"/>
                <a:gd name="T5" fmla="*/ 862 h 862"/>
                <a:gd name="T6" fmla="*/ 393 w 401"/>
                <a:gd name="T7" fmla="*/ 797 h 862"/>
                <a:gd name="T8" fmla="*/ 89 w 401"/>
                <a:gd name="T9" fmla="*/ 770 h 862"/>
                <a:gd name="T10" fmla="*/ 90 w 401"/>
                <a:gd name="T11" fmla="*/ 0 h 862"/>
                <a:gd name="T12" fmla="*/ 52 w 401"/>
                <a:gd name="T13" fmla="*/ 10 h 862"/>
                <a:gd name="T14" fmla="*/ 0 w 401"/>
                <a:gd name="T15" fmla="*/ 450 h 862"/>
                <a:gd name="T16" fmla="*/ 39 w 401"/>
                <a:gd name="T17" fmla="*/ 590 h 862"/>
                <a:gd name="T18" fmla="*/ 90 w 401"/>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1" h="862">
                  <a:moveTo>
                    <a:pt x="89" y="770"/>
                  </a:moveTo>
                  <a:lnTo>
                    <a:pt x="106" y="834"/>
                  </a:lnTo>
                  <a:lnTo>
                    <a:pt x="401" y="862"/>
                  </a:lnTo>
                  <a:lnTo>
                    <a:pt x="393" y="797"/>
                  </a:lnTo>
                  <a:lnTo>
                    <a:pt x="89" y="770"/>
                  </a:lnTo>
                  <a:moveTo>
                    <a:pt x="90" y="0"/>
                  </a:moveTo>
                  <a:lnTo>
                    <a:pt x="52" y="10"/>
                  </a:lnTo>
                  <a:lnTo>
                    <a:pt x="0" y="450"/>
                  </a:lnTo>
                  <a:lnTo>
                    <a:pt x="39" y="590"/>
                  </a:lnTo>
                  <a:lnTo>
                    <a:pt x="9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3" name="iṡ1îḋé"/>
            <p:cNvSpPr/>
            <p:nvPr/>
          </p:nvSpPr>
          <p:spPr bwMode="auto">
            <a:xfrm>
              <a:off x="2390" y="2340"/>
              <a:ext cx="3827" cy="2944"/>
            </a:xfrm>
            <a:custGeom>
              <a:avLst/>
              <a:gdLst>
                <a:gd name="T0" fmla="*/ 0 w 3698"/>
                <a:gd name="T1" fmla="*/ 2540 h 2845"/>
                <a:gd name="T2" fmla="*/ 224 w 3698"/>
                <a:gd name="T3" fmla="*/ 0 h 2845"/>
                <a:gd name="T4" fmla="*/ 3698 w 3698"/>
                <a:gd name="T5" fmla="*/ 305 h 2845"/>
                <a:gd name="T6" fmla="*/ 3475 w 3698"/>
                <a:gd name="T7" fmla="*/ 2845 h 2845"/>
                <a:gd name="T8" fmla="*/ 0 w 3698"/>
                <a:gd name="T9" fmla="*/ 2540 h 2845"/>
              </a:gdLst>
              <a:ahLst/>
              <a:cxnLst>
                <a:cxn ang="0">
                  <a:pos x="T0" y="T1"/>
                </a:cxn>
                <a:cxn ang="0">
                  <a:pos x="T2" y="T3"/>
                </a:cxn>
                <a:cxn ang="0">
                  <a:pos x="T4" y="T5"/>
                </a:cxn>
                <a:cxn ang="0">
                  <a:pos x="T6" y="T7"/>
                </a:cxn>
                <a:cxn ang="0">
                  <a:pos x="T8" y="T9"/>
                </a:cxn>
              </a:cxnLst>
              <a:rect l="0" t="0" r="r" b="b"/>
              <a:pathLst>
                <a:path w="3698" h="2845">
                  <a:moveTo>
                    <a:pt x="0" y="2540"/>
                  </a:moveTo>
                  <a:lnTo>
                    <a:pt x="224" y="0"/>
                  </a:lnTo>
                  <a:lnTo>
                    <a:pt x="3698" y="305"/>
                  </a:lnTo>
                  <a:lnTo>
                    <a:pt x="3475" y="2845"/>
                  </a:lnTo>
                  <a:lnTo>
                    <a:pt x="0" y="2540"/>
                  </a:lnTo>
                  <a:close/>
                </a:path>
              </a:pathLst>
            </a:custGeom>
            <a:solidFill>
              <a:srgbClr val="F7F7F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4" name="ïŝļïdê"/>
            <p:cNvSpPr/>
            <p:nvPr/>
          </p:nvSpPr>
          <p:spPr bwMode="auto">
            <a:xfrm>
              <a:off x="2390" y="2340"/>
              <a:ext cx="3827" cy="2944"/>
            </a:xfrm>
            <a:custGeom>
              <a:avLst/>
              <a:gdLst>
                <a:gd name="T0" fmla="*/ 0 w 3698"/>
                <a:gd name="T1" fmla="*/ 2540 h 2845"/>
                <a:gd name="T2" fmla="*/ 224 w 3698"/>
                <a:gd name="T3" fmla="*/ 0 h 2845"/>
                <a:gd name="T4" fmla="*/ 3698 w 3698"/>
                <a:gd name="T5" fmla="*/ 305 h 2845"/>
                <a:gd name="T6" fmla="*/ 3475 w 3698"/>
                <a:gd name="T7" fmla="*/ 2845 h 2845"/>
                <a:gd name="T8" fmla="*/ 0 w 3698"/>
                <a:gd name="T9" fmla="*/ 2540 h 2845"/>
              </a:gdLst>
              <a:ahLst/>
              <a:cxnLst>
                <a:cxn ang="0">
                  <a:pos x="T0" y="T1"/>
                </a:cxn>
                <a:cxn ang="0">
                  <a:pos x="T2" y="T3"/>
                </a:cxn>
                <a:cxn ang="0">
                  <a:pos x="T4" y="T5"/>
                </a:cxn>
                <a:cxn ang="0">
                  <a:pos x="T6" y="T7"/>
                </a:cxn>
                <a:cxn ang="0">
                  <a:pos x="T8" y="T9"/>
                </a:cxn>
              </a:cxnLst>
              <a:rect l="0" t="0" r="r" b="b"/>
              <a:pathLst>
                <a:path w="3698" h="2845">
                  <a:moveTo>
                    <a:pt x="0" y="2540"/>
                  </a:moveTo>
                  <a:lnTo>
                    <a:pt x="224" y="0"/>
                  </a:lnTo>
                  <a:lnTo>
                    <a:pt x="3698" y="305"/>
                  </a:lnTo>
                  <a:lnTo>
                    <a:pt x="3475" y="2845"/>
                  </a:lnTo>
                  <a:lnTo>
                    <a:pt x="0" y="25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5" name="îṩľîḋè"/>
            <p:cNvSpPr/>
            <p:nvPr/>
          </p:nvSpPr>
          <p:spPr bwMode="auto">
            <a:xfrm>
              <a:off x="4547" y="2742"/>
              <a:ext cx="1262" cy="181"/>
            </a:xfrm>
            <a:custGeom>
              <a:avLst/>
              <a:gdLst>
                <a:gd name="T0" fmla="*/ 1213 w 1219"/>
                <a:gd name="T1" fmla="*/ 175 h 175"/>
                <a:gd name="T2" fmla="*/ 0 w 1219"/>
                <a:gd name="T3" fmla="*/ 70 h 175"/>
                <a:gd name="T4" fmla="*/ 6 w 1219"/>
                <a:gd name="T5" fmla="*/ 0 h 175"/>
                <a:gd name="T6" fmla="*/ 1219 w 1219"/>
                <a:gd name="T7" fmla="*/ 107 h 175"/>
                <a:gd name="T8" fmla="*/ 1213 w 1219"/>
                <a:gd name="T9" fmla="*/ 175 h 175"/>
              </a:gdLst>
              <a:ahLst/>
              <a:cxnLst>
                <a:cxn ang="0">
                  <a:pos x="T0" y="T1"/>
                </a:cxn>
                <a:cxn ang="0">
                  <a:pos x="T2" y="T3"/>
                </a:cxn>
                <a:cxn ang="0">
                  <a:pos x="T4" y="T5"/>
                </a:cxn>
                <a:cxn ang="0">
                  <a:pos x="T6" y="T7"/>
                </a:cxn>
                <a:cxn ang="0">
                  <a:pos x="T8" y="T9"/>
                </a:cxn>
              </a:cxnLst>
              <a:rect l="0" t="0" r="r" b="b"/>
              <a:pathLst>
                <a:path w="1219" h="175">
                  <a:moveTo>
                    <a:pt x="1213" y="175"/>
                  </a:moveTo>
                  <a:lnTo>
                    <a:pt x="0" y="70"/>
                  </a:lnTo>
                  <a:lnTo>
                    <a:pt x="6" y="0"/>
                  </a:lnTo>
                  <a:lnTo>
                    <a:pt x="1219" y="107"/>
                  </a:lnTo>
                  <a:lnTo>
                    <a:pt x="1213" y="175"/>
                  </a:lnTo>
                  <a:close/>
                </a:path>
              </a:pathLst>
            </a:custGeom>
            <a:solidFill>
              <a:srgbClr val="5A5A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6" name="i$ḷïḑe"/>
            <p:cNvSpPr/>
            <p:nvPr/>
          </p:nvSpPr>
          <p:spPr bwMode="auto">
            <a:xfrm>
              <a:off x="4725" y="2923"/>
              <a:ext cx="1068" cy="128"/>
            </a:xfrm>
            <a:custGeom>
              <a:avLst/>
              <a:gdLst>
                <a:gd name="T0" fmla="*/ 1030 w 1032"/>
                <a:gd name="T1" fmla="*/ 124 h 124"/>
                <a:gd name="T2" fmla="*/ 0 w 1032"/>
                <a:gd name="T3" fmla="*/ 34 h 124"/>
                <a:gd name="T4" fmla="*/ 2 w 1032"/>
                <a:gd name="T5" fmla="*/ 0 h 124"/>
                <a:gd name="T6" fmla="*/ 1032 w 1032"/>
                <a:gd name="T7" fmla="*/ 90 h 124"/>
                <a:gd name="T8" fmla="*/ 1030 w 1032"/>
                <a:gd name="T9" fmla="*/ 124 h 124"/>
              </a:gdLst>
              <a:ahLst/>
              <a:cxnLst>
                <a:cxn ang="0">
                  <a:pos x="T0" y="T1"/>
                </a:cxn>
                <a:cxn ang="0">
                  <a:pos x="T2" y="T3"/>
                </a:cxn>
                <a:cxn ang="0">
                  <a:pos x="T4" y="T5"/>
                </a:cxn>
                <a:cxn ang="0">
                  <a:pos x="T6" y="T7"/>
                </a:cxn>
                <a:cxn ang="0">
                  <a:pos x="T8" y="T9"/>
                </a:cxn>
              </a:cxnLst>
              <a:rect l="0" t="0" r="r" b="b"/>
              <a:pathLst>
                <a:path w="1032" h="124">
                  <a:moveTo>
                    <a:pt x="1030" y="124"/>
                  </a:moveTo>
                  <a:lnTo>
                    <a:pt x="0" y="34"/>
                  </a:lnTo>
                  <a:lnTo>
                    <a:pt x="2" y="0"/>
                  </a:lnTo>
                  <a:lnTo>
                    <a:pt x="1032" y="90"/>
                  </a:lnTo>
                  <a:lnTo>
                    <a:pt x="1030" y="124"/>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7" name="ïṧļíḑè"/>
            <p:cNvSpPr/>
            <p:nvPr/>
          </p:nvSpPr>
          <p:spPr bwMode="auto">
            <a:xfrm>
              <a:off x="4527" y="3009"/>
              <a:ext cx="1259" cy="144"/>
            </a:xfrm>
            <a:custGeom>
              <a:avLst/>
              <a:gdLst>
                <a:gd name="T0" fmla="*/ 1213 w 1216"/>
                <a:gd name="T1" fmla="*/ 139 h 139"/>
                <a:gd name="T2" fmla="*/ 0 w 1216"/>
                <a:gd name="T3" fmla="*/ 34 h 139"/>
                <a:gd name="T4" fmla="*/ 3 w 1216"/>
                <a:gd name="T5" fmla="*/ 0 h 139"/>
                <a:gd name="T6" fmla="*/ 1216 w 1216"/>
                <a:gd name="T7" fmla="*/ 105 h 139"/>
                <a:gd name="T8" fmla="*/ 1213 w 1216"/>
                <a:gd name="T9" fmla="*/ 139 h 139"/>
              </a:gdLst>
              <a:ahLst/>
              <a:cxnLst>
                <a:cxn ang="0">
                  <a:pos x="T0" y="T1"/>
                </a:cxn>
                <a:cxn ang="0">
                  <a:pos x="T2" y="T3"/>
                </a:cxn>
                <a:cxn ang="0">
                  <a:pos x="T4" y="T5"/>
                </a:cxn>
                <a:cxn ang="0">
                  <a:pos x="T6" y="T7"/>
                </a:cxn>
                <a:cxn ang="0">
                  <a:pos x="T8" y="T9"/>
                </a:cxn>
              </a:cxnLst>
              <a:rect l="0" t="0" r="r" b="b"/>
              <a:pathLst>
                <a:path w="1216" h="139">
                  <a:moveTo>
                    <a:pt x="1213" y="139"/>
                  </a:moveTo>
                  <a:lnTo>
                    <a:pt x="0" y="34"/>
                  </a:lnTo>
                  <a:lnTo>
                    <a:pt x="3" y="0"/>
                  </a:lnTo>
                  <a:lnTo>
                    <a:pt x="1216" y="105"/>
                  </a:lnTo>
                  <a:lnTo>
                    <a:pt x="1213" y="139"/>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8" name="îṧliḋè"/>
            <p:cNvSpPr/>
            <p:nvPr/>
          </p:nvSpPr>
          <p:spPr bwMode="auto">
            <a:xfrm>
              <a:off x="4518" y="3111"/>
              <a:ext cx="1257" cy="145"/>
            </a:xfrm>
            <a:custGeom>
              <a:avLst/>
              <a:gdLst>
                <a:gd name="T0" fmla="*/ 1212 w 1215"/>
                <a:gd name="T1" fmla="*/ 140 h 140"/>
                <a:gd name="T2" fmla="*/ 0 w 1215"/>
                <a:gd name="T3" fmla="*/ 33 h 140"/>
                <a:gd name="T4" fmla="*/ 3 w 1215"/>
                <a:gd name="T5" fmla="*/ 0 h 140"/>
                <a:gd name="T6" fmla="*/ 1215 w 1215"/>
                <a:gd name="T7" fmla="*/ 105 h 140"/>
                <a:gd name="T8" fmla="*/ 1212 w 1215"/>
                <a:gd name="T9" fmla="*/ 140 h 140"/>
              </a:gdLst>
              <a:ahLst/>
              <a:cxnLst>
                <a:cxn ang="0">
                  <a:pos x="T0" y="T1"/>
                </a:cxn>
                <a:cxn ang="0">
                  <a:pos x="T2" y="T3"/>
                </a:cxn>
                <a:cxn ang="0">
                  <a:pos x="T4" y="T5"/>
                </a:cxn>
                <a:cxn ang="0">
                  <a:pos x="T6" y="T7"/>
                </a:cxn>
                <a:cxn ang="0">
                  <a:pos x="T8" y="T9"/>
                </a:cxn>
              </a:cxnLst>
              <a:rect l="0" t="0" r="r" b="b"/>
              <a:pathLst>
                <a:path w="1215" h="140">
                  <a:moveTo>
                    <a:pt x="1212" y="140"/>
                  </a:moveTo>
                  <a:lnTo>
                    <a:pt x="0" y="33"/>
                  </a:lnTo>
                  <a:lnTo>
                    <a:pt x="3" y="0"/>
                  </a:lnTo>
                  <a:lnTo>
                    <a:pt x="1215" y="105"/>
                  </a:lnTo>
                  <a:lnTo>
                    <a:pt x="1212" y="140"/>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9" name="ïS1îḓè"/>
            <p:cNvSpPr/>
            <p:nvPr/>
          </p:nvSpPr>
          <p:spPr bwMode="auto">
            <a:xfrm>
              <a:off x="4509" y="3211"/>
              <a:ext cx="1259" cy="146"/>
            </a:xfrm>
            <a:custGeom>
              <a:avLst/>
              <a:gdLst>
                <a:gd name="T0" fmla="*/ 1213 w 1216"/>
                <a:gd name="T1" fmla="*/ 141 h 141"/>
                <a:gd name="T2" fmla="*/ 0 w 1216"/>
                <a:gd name="T3" fmla="*/ 34 h 141"/>
                <a:gd name="T4" fmla="*/ 3 w 1216"/>
                <a:gd name="T5" fmla="*/ 0 h 141"/>
                <a:gd name="T6" fmla="*/ 1216 w 1216"/>
                <a:gd name="T7" fmla="*/ 107 h 141"/>
                <a:gd name="T8" fmla="*/ 1213 w 1216"/>
                <a:gd name="T9" fmla="*/ 141 h 141"/>
              </a:gdLst>
              <a:ahLst/>
              <a:cxnLst>
                <a:cxn ang="0">
                  <a:pos x="T0" y="T1"/>
                </a:cxn>
                <a:cxn ang="0">
                  <a:pos x="T2" y="T3"/>
                </a:cxn>
                <a:cxn ang="0">
                  <a:pos x="T4" y="T5"/>
                </a:cxn>
                <a:cxn ang="0">
                  <a:pos x="T6" y="T7"/>
                </a:cxn>
                <a:cxn ang="0">
                  <a:pos x="T8" y="T9"/>
                </a:cxn>
              </a:cxnLst>
              <a:rect l="0" t="0" r="r" b="b"/>
              <a:pathLst>
                <a:path w="1216" h="141">
                  <a:moveTo>
                    <a:pt x="1213" y="141"/>
                  </a:moveTo>
                  <a:lnTo>
                    <a:pt x="0" y="34"/>
                  </a:lnTo>
                  <a:lnTo>
                    <a:pt x="3" y="0"/>
                  </a:lnTo>
                  <a:lnTo>
                    <a:pt x="1216" y="107"/>
                  </a:lnTo>
                  <a:lnTo>
                    <a:pt x="1213" y="141"/>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0" name="ïṧľïḓè"/>
            <p:cNvSpPr/>
            <p:nvPr/>
          </p:nvSpPr>
          <p:spPr bwMode="auto">
            <a:xfrm>
              <a:off x="4509" y="3211"/>
              <a:ext cx="1259" cy="146"/>
            </a:xfrm>
            <a:custGeom>
              <a:avLst/>
              <a:gdLst>
                <a:gd name="T0" fmla="*/ 1213 w 1216"/>
                <a:gd name="T1" fmla="*/ 141 h 141"/>
                <a:gd name="T2" fmla="*/ 0 w 1216"/>
                <a:gd name="T3" fmla="*/ 34 h 141"/>
                <a:gd name="T4" fmla="*/ 3 w 1216"/>
                <a:gd name="T5" fmla="*/ 0 h 141"/>
                <a:gd name="T6" fmla="*/ 1216 w 1216"/>
                <a:gd name="T7" fmla="*/ 107 h 141"/>
                <a:gd name="T8" fmla="*/ 1213 w 1216"/>
                <a:gd name="T9" fmla="*/ 141 h 141"/>
              </a:gdLst>
              <a:ahLst/>
              <a:cxnLst>
                <a:cxn ang="0">
                  <a:pos x="T0" y="T1"/>
                </a:cxn>
                <a:cxn ang="0">
                  <a:pos x="T2" y="T3"/>
                </a:cxn>
                <a:cxn ang="0">
                  <a:pos x="T4" y="T5"/>
                </a:cxn>
                <a:cxn ang="0">
                  <a:pos x="T6" y="T7"/>
                </a:cxn>
                <a:cxn ang="0">
                  <a:pos x="T8" y="T9"/>
                </a:cxn>
              </a:cxnLst>
              <a:rect l="0" t="0" r="r" b="b"/>
              <a:pathLst>
                <a:path w="1216" h="141">
                  <a:moveTo>
                    <a:pt x="1213" y="141"/>
                  </a:moveTo>
                  <a:lnTo>
                    <a:pt x="0" y="34"/>
                  </a:lnTo>
                  <a:lnTo>
                    <a:pt x="3" y="0"/>
                  </a:lnTo>
                  <a:lnTo>
                    <a:pt x="1216" y="107"/>
                  </a:lnTo>
                  <a:lnTo>
                    <a:pt x="1213" y="14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1" name="iŝľîḋe"/>
            <p:cNvSpPr/>
            <p:nvPr/>
          </p:nvSpPr>
          <p:spPr bwMode="auto">
            <a:xfrm>
              <a:off x="4501" y="3313"/>
              <a:ext cx="1257" cy="146"/>
            </a:xfrm>
            <a:custGeom>
              <a:avLst/>
              <a:gdLst>
                <a:gd name="T0" fmla="*/ 1212 w 1215"/>
                <a:gd name="T1" fmla="*/ 141 h 141"/>
                <a:gd name="T2" fmla="*/ 0 w 1215"/>
                <a:gd name="T3" fmla="*/ 34 h 141"/>
                <a:gd name="T4" fmla="*/ 3 w 1215"/>
                <a:gd name="T5" fmla="*/ 0 h 141"/>
                <a:gd name="T6" fmla="*/ 1215 w 1215"/>
                <a:gd name="T7" fmla="*/ 107 h 141"/>
                <a:gd name="T8" fmla="*/ 1212 w 1215"/>
                <a:gd name="T9" fmla="*/ 141 h 141"/>
              </a:gdLst>
              <a:ahLst/>
              <a:cxnLst>
                <a:cxn ang="0">
                  <a:pos x="T0" y="T1"/>
                </a:cxn>
                <a:cxn ang="0">
                  <a:pos x="T2" y="T3"/>
                </a:cxn>
                <a:cxn ang="0">
                  <a:pos x="T4" y="T5"/>
                </a:cxn>
                <a:cxn ang="0">
                  <a:pos x="T6" y="T7"/>
                </a:cxn>
                <a:cxn ang="0">
                  <a:pos x="T8" y="T9"/>
                </a:cxn>
              </a:cxnLst>
              <a:rect l="0" t="0" r="r" b="b"/>
              <a:pathLst>
                <a:path w="1215" h="141">
                  <a:moveTo>
                    <a:pt x="1212" y="141"/>
                  </a:moveTo>
                  <a:lnTo>
                    <a:pt x="0" y="34"/>
                  </a:lnTo>
                  <a:lnTo>
                    <a:pt x="3" y="0"/>
                  </a:lnTo>
                  <a:lnTo>
                    <a:pt x="1215" y="107"/>
                  </a:lnTo>
                  <a:lnTo>
                    <a:pt x="1212" y="141"/>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2" name="íṩḻïďè"/>
            <p:cNvSpPr/>
            <p:nvPr/>
          </p:nvSpPr>
          <p:spPr bwMode="auto">
            <a:xfrm>
              <a:off x="4501" y="3313"/>
              <a:ext cx="1257" cy="146"/>
            </a:xfrm>
            <a:custGeom>
              <a:avLst/>
              <a:gdLst>
                <a:gd name="T0" fmla="*/ 1212 w 1215"/>
                <a:gd name="T1" fmla="*/ 141 h 141"/>
                <a:gd name="T2" fmla="*/ 0 w 1215"/>
                <a:gd name="T3" fmla="*/ 34 h 141"/>
                <a:gd name="T4" fmla="*/ 3 w 1215"/>
                <a:gd name="T5" fmla="*/ 0 h 141"/>
                <a:gd name="T6" fmla="*/ 1215 w 1215"/>
                <a:gd name="T7" fmla="*/ 107 h 141"/>
                <a:gd name="T8" fmla="*/ 1212 w 1215"/>
                <a:gd name="T9" fmla="*/ 141 h 141"/>
              </a:gdLst>
              <a:ahLst/>
              <a:cxnLst>
                <a:cxn ang="0">
                  <a:pos x="T0" y="T1"/>
                </a:cxn>
                <a:cxn ang="0">
                  <a:pos x="T2" y="T3"/>
                </a:cxn>
                <a:cxn ang="0">
                  <a:pos x="T4" y="T5"/>
                </a:cxn>
                <a:cxn ang="0">
                  <a:pos x="T6" y="T7"/>
                </a:cxn>
                <a:cxn ang="0">
                  <a:pos x="T8" y="T9"/>
                </a:cxn>
              </a:cxnLst>
              <a:rect l="0" t="0" r="r" b="b"/>
              <a:pathLst>
                <a:path w="1215" h="141">
                  <a:moveTo>
                    <a:pt x="1212" y="141"/>
                  </a:moveTo>
                  <a:lnTo>
                    <a:pt x="0" y="34"/>
                  </a:lnTo>
                  <a:lnTo>
                    <a:pt x="3" y="0"/>
                  </a:lnTo>
                  <a:lnTo>
                    <a:pt x="1215" y="107"/>
                  </a:lnTo>
                  <a:lnTo>
                    <a:pt x="1212" y="14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3" name="iṥ1íḋè"/>
            <p:cNvSpPr/>
            <p:nvPr/>
          </p:nvSpPr>
          <p:spPr bwMode="auto">
            <a:xfrm>
              <a:off x="4490" y="3420"/>
              <a:ext cx="1260" cy="145"/>
            </a:xfrm>
            <a:custGeom>
              <a:avLst/>
              <a:gdLst>
                <a:gd name="T0" fmla="*/ 1214 w 1217"/>
                <a:gd name="T1" fmla="*/ 140 h 140"/>
                <a:gd name="T2" fmla="*/ 0 w 1217"/>
                <a:gd name="T3" fmla="*/ 34 h 140"/>
                <a:gd name="T4" fmla="*/ 4 w 1217"/>
                <a:gd name="T5" fmla="*/ 0 h 140"/>
                <a:gd name="T6" fmla="*/ 1217 w 1217"/>
                <a:gd name="T7" fmla="*/ 106 h 140"/>
                <a:gd name="T8" fmla="*/ 1214 w 1217"/>
                <a:gd name="T9" fmla="*/ 140 h 140"/>
              </a:gdLst>
              <a:ahLst/>
              <a:cxnLst>
                <a:cxn ang="0">
                  <a:pos x="T0" y="T1"/>
                </a:cxn>
                <a:cxn ang="0">
                  <a:pos x="T2" y="T3"/>
                </a:cxn>
                <a:cxn ang="0">
                  <a:pos x="T4" y="T5"/>
                </a:cxn>
                <a:cxn ang="0">
                  <a:pos x="T6" y="T7"/>
                </a:cxn>
                <a:cxn ang="0">
                  <a:pos x="T8" y="T9"/>
                </a:cxn>
              </a:cxnLst>
              <a:rect l="0" t="0" r="r" b="b"/>
              <a:pathLst>
                <a:path w="1217" h="140">
                  <a:moveTo>
                    <a:pt x="1214" y="140"/>
                  </a:moveTo>
                  <a:lnTo>
                    <a:pt x="0" y="34"/>
                  </a:lnTo>
                  <a:lnTo>
                    <a:pt x="4" y="0"/>
                  </a:lnTo>
                  <a:lnTo>
                    <a:pt x="1217" y="106"/>
                  </a:lnTo>
                  <a:lnTo>
                    <a:pt x="1214" y="140"/>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4" name="îṥ1iḓè"/>
            <p:cNvSpPr/>
            <p:nvPr/>
          </p:nvSpPr>
          <p:spPr bwMode="auto">
            <a:xfrm>
              <a:off x="4490" y="3420"/>
              <a:ext cx="1260" cy="145"/>
            </a:xfrm>
            <a:custGeom>
              <a:avLst/>
              <a:gdLst>
                <a:gd name="T0" fmla="*/ 1214 w 1217"/>
                <a:gd name="T1" fmla="*/ 140 h 140"/>
                <a:gd name="T2" fmla="*/ 0 w 1217"/>
                <a:gd name="T3" fmla="*/ 34 h 140"/>
                <a:gd name="T4" fmla="*/ 4 w 1217"/>
                <a:gd name="T5" fmla="*/ 0 h 140"/>
                <a:gd name="T6" fmla="*/ 1217 w 1217"/>
                <a:gd name="T7" fmla="*/ 106 h 140"/>
                <a:gd name="T8" fmla="*/ 1214 w 1217"/>
                <a:gd name="T9" fmla="*/ 140 h 140"/>
              </a:gdLst>
              <a:ahLst/>
              <a:cxnLst>
                <a:cxn ang="0">
                  <a:pos x="T0" y="T1"/>
                </a:cxn>
                <a:cxn ang="0">
                  <a:pos x="T2" y="T3"/>
                </a:cxn>
                <a:cxn ang="0">
                  <a:pos x="T4" y="T5"/>
                </a:cxn>
                <a:cxn ang="0">
                  <a:pos x="T6" y="T7"/>
                </a:cxn>
                <a:cxn ang="0">
                  <a:pos x="T8" y="T9"/>
                </a:cxn>
              </a:cxnLst>
              <a:rect l="0" t="0" r="r" b="b"/>
              <a:pathLst>
                <a:path w="1217" h="140">
                  <a:moveTo>
                    <a:pt x="1214" y="140"/>
                  </a:moveTo>
                  <a:lnTo>
                    <a:pt x="0" y="34"/>
                  </a:lnTo>
                  <a:lnTo>
                    <a:pt x="4" y="0"/>
                  </a:lnTo>
                  <a:lnTo>
                    <a:pt x="1217" y="106"/>
                  </a:lnTo>
                  <a:lnTo>
                    <a:pt x="1214"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5" name="íṥľíḓé"/>
            <p:cNvSpPr/>
            <p:nvPr/>
          </p:nvSpPr>
          <p:spPr bwMode="auto">
            <a:xfrm>
              <a:off x="4481" y="3522"/>
              <a:ext cx="1260" cy="145"/>
            </a:xfrm>
            <a:custGeom>
              <a:avLst/>
              <a:gdLst>
                <a:gd name="T0" fmla="*/ 1214 w 1217"/>
                <a:gd name="T1" fmla="*/ 140 h 140"/>
                <a:gd name="T2" fmla="*/ 0 w 1217"/>
                <a:gd name="T3" fmla="*/ 35 h 140"/>
                <a:gd name="T4" fmla="*/ 3 w 1217"/>
                <a:gd name="T5" fmla="*/ 0 h 140"/>
                <a:gd name="T6" fmla="*/ 1217 w 1217"/>
                <a:gd name="T7" fmla="*/ 106 h 140"/>
                <a:gd name="T8" fmla="*/ 1214 w 1217"/>
                <a:gd name="T9" fmla="*/ 140 h 140"/>
              </a:gdLst>
              <a:ahLst/>
              <a:cxnLst>
                <a:cxn ang="0">
                  <a:pos x="T0" y="T1"/>
                </a:cxn>
                <a:cxn ang="0">
                  <a:pos x="T2" y="T3"/>
                </a:cxn>
                <a:cxn ang="0">
                  <a:pos x="T4" y="T5"/>
                </a:cxn>
                <a:cxn ang="0">
                  <a:pos x="T6" y="T7"/>
                </a:cxn>
                <a:cxn ang="0">
                  <a:pos x="T8" y="T9"/>
                </a:cxn>
              </a:cxnLst>
              <a:rect l="0" t="0" r="r" b="b"/>
              <a:pathLst>
                <a:path w="1217" h="140">
                  <a:moveTo>
                    <a:pt x="1214" y="140"/>
                  </a:moveTo>
                  <a:lnTo>
                    <a:pt x="0" y="35"/>
                  </a:lnTo>
                  <a:lnTo>
                    <a:pt x="3" y="0"/>
                  </a:lnTo>
                  <a:lnTo>
                    <a:pt x="1217" y="106"/>
                  </a:lnTo>
                  <a:lnTo>
                    <a:pt x="1214" y="140"/>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6" name="ïšḻiḋê"/>
            <p:cNvSpPr/>
            <p:nvPr/>
          </p:nvSpPr>
          <p:spPr bwMode="auto">
            <a:xfrm>
              <a:off x="4481" y="3522"/>
              <a:ext cx="1260" cy="145"/>
            </a:xfrm>
            <a:custGeom>
              <a:avLst/>
              <a:gdLst>
                <a:gd name="T0" fmla="*/ 1214 w 1217"/>
                <a:gd name="T1" fmla="*/ 140 h 140"/>
                <a:gd name="T2" fmla="*/ 0 w 1217"/>
                <a:gd name="T3" fmla="*/ 35 h 140"/>
                <a:gd name="T4" fmla="*/ 3 w 1217"/>
                <a:gd name="T5" fmla="*/ 0 h 140"/>
                <a:gd name="T6" fmla="*/ 1217 w 1217"/>
                <a:gd name="T7" fmla="*/ 106 h 140"/>
                <a:gd name="T8" fmla="*/ 1214 w 1217"/>
                <a:gd name="T9" fmla="*/ 140 h 140"/>
              </a:gdLst>
              <a:ahLst/>
              <a:cxnLst>
                <a:cxn ang="0">
                  <a:pos x="T0" y="T1"/>
                </a:cxn>
                <a:cxn ang="0">
                  <a:pos x="T2" y="T3"/>
                </a:cxn>
                <a:cxn ang="0">
                  <a:pos x="T4" y="T5"/>
                </a:cxn>
                <a:cxn ang="0">
                  <a:pos x="T6" y="T7"/>
                </a:cxn>
                <a:cxn ang="0">
                  <a:pos x="T8" y="T9"/>
                </a:cxn>
              </a:cxnLst>
              <a:rect l="0" t="0" r="r" b="b"/>
              <a:pathLst>
                <a:path w="1217" h="140">
                  <a:moveTo>
                    <a:pt x="1214" y="140"/>
                  </a:moveTo>
                  <a:lnTo>
                    <a:pt x="0" y="35"/>
                  </a:lnTo>
                  <a:lnTo>
                    <a:pt x="3" y="0"/>
                  </a:lnTo>
                  <a:lnTo>
                    <a:pt x="1217" y="106"/>
                  </a:lnTo>
                  <a:lnTo>
                    <a:pt x="1214"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7" name="ïšľïḓê"/>
            <p:cNvSpPr/>
            <p:nvPr/>
          </p:nvSpPr>
          <p:spPr bwMode="auto">
            <a:xfrm>
              <a:off x="4473" y="3624"/>
              <a:ext cx="936" cy="116"/>
            </a:xfrm>
            <a:custGeom>
              <a:avLst/>
              <a:gdLst>
                <a:gd name="T0" fmla="*/ 901 w 904"/>
                <a:gd name="T1" fmla="*/ 112 h 112"/>
                <a:gd name="T2" fmla="*/ 0 w 904"/>
                <a:gd name="T3" fmla="*/ 34 h 112"/>
                <a:gd name="T4" fmla="*/ 3 w 904"/>
                <a:gd name="T5" fmla="*/ 0 h 112"/>
                <a:gd name="T6" fmla="*/ 904 w 904"/>
                <a:gd name="T7" fmla="*/ 78 h 112"/>
                <a:gd name="T8" fmla="*/ 901 w 904"/>
                <a:gd name="T9" fmla="*/ 112 h 112"/>
              </a:gdLst>
              <a:ahLst/>
              <a:cxnLst>
                <a:cxn ang="0">
                  <a:pos x="T0" y="T1"/>
                </a:cxn>
                <a:cxn ang="0">
                  <a:pos x="T2" y="T3"/>
                </a:cxn>
                <a:cxn ang="0">
                  <a:pos x="T4" y="T5"/>
                </a:cxn>
                <a:cxn ang="0">
                  <a:pos x="T6" y="T7"/>
                </a:cxn>
                <a:cxn ang="0">
                  <a:pos x="T8" y="T9"/>
                </a:cxn>
              </a:cxnLst>
              <a:rect l="0" t="0" r="r" b="b"/>
              <a:pathLst>
                <a:path w="904" h="112">
                  <a:moveTo>
                    <a:pt x="901" y="112"/>
                  </a:moveTo>
                  <a:lnTo>
                    <a:pt x="0" y="34"/>
                  </a:lnTo>
                  <a:lnTo>
                    <a:pt x="3" y="0"/>
                  </a:lnTo>
                  <a:lnTo>
                    <a:pt x="904" y="78"/>
                  </a:lnTo>
                  <a:lnTo>
                    <a:pt x="901" y="112"/>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8" name="îs1îḋe"/>
            <p:cNvSpPr/>
            <p:nvPr/>
          </p:nvSpPr>
          <p:spPr bwMode="auto">
            <a:xfrm>
              <a:off x="4473" y="3624"/>
              <a:ext cx="936" cy="116"/>
            </a:xfrm>
            <a:custGeom>
              <a:avLst/>
              <a:gdLst>
                <a:gd name="T0" fmla="*/ 901 w 904"/>
                <a:gd name="T1" fmla="*/ 112 h 112"/>
                <a:gd name="T2" fmla="*/ 0 w 904"/>
                <a:gd name="T3" fmla="*/ 34 h 112"/>
                <a:gd name="T4" fmla="*/ 3 w 904"/>
                <a:gd name="T5" fmla="*/ 0 h 112"/>
                <a:gd name="T6" fmla="*/ 904 w 904"/>
                <a:gd name="T7" fmla="*/ 78 h 112"/>
                <a:gd name="T8" fmla="*/ 901 w 904"/>
                <a:gd name="T9" fmla="*/ 112 h 112"/>
              </a:gdLst>
              <a:ahLst/>
              <a:cxnLst>
                <a:cxn ang="0">
                  <a:pos x="T0" y="T1"/>
                </a:cxn>
                <a:cxn ang="0">
                  <a:pos x="T2" y="T3"/>
                </a:cxn>
                <a:cxn ang="0">
                  <a:pos x="T4" y="T5"/>
                </a:cxn>
                <a:cxn ang="0">
                  <a:pos x="T6" y="T7"/>
                </a:cxn>
                <a:cxn ang="0">
                  <a:pos x="T8" y="T9"/>
                </a:cxn>
              </a:cxnLst>
              <a:rect l="0" t="0" r="r" b="b"/>
              <a:pathLst>
                <a:path w="904" h="112">
                  <a:moveTo>
                    <a:pt x="901" y="112"/>
                  </a:moveTo>
                  <a:lnTo>
                    <a:pt x="0" y="34"/>
                  </a:lnTo>
                  <a:lnTo>
                    <a:pt x="3" y="0"/>
                  </a:lnTo>
                  <a:lnTo>
                    <a:pt x="904" y="78"/>
                  </a:lnTo>
                  <a:lnTo>
                    <a:pt x="901" y="11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9" name="iṣļiḋè"/>
            <p:cNvSpPr/>
            <p:nvPr/>
          </p:nvSpPr>
          <p:spPr bwMode="auto">
            <a:xfrm>
              <a:off x="2943" y="4535"/>
              <a:ext cx="100" cy="100"/>
            </a:xfrm>
            <a:custGeom>
              <a:avLst/>
              <a:gdLst>
                <a:gd name="T0" fmla="*/ 90 w 97"/>
                <a:gd name="T1" fmla="*/ 97 h 97"/>
                <a:gd name="T2" fmla="*/ 0 w 97"/>
                <a:gd name="T3" fmla="*/ 88 h 97"/>
                <a:gd name="T4" fmla="*/ 8 w 97"/>
                <a:gd name="T5" fmla="*/ 0 h 97"/>
                <a:gd name="T6" fmla="*/ 97 w 97"/>
                <a:gd name="T7" fmla="*/ 7 h 97"/>
                <a:gd name="T8" fmla="*/ 90 w 97"/>
                <a:gd name="T9" fmla="*/ 97 h 97"/>
              </a:gdLst>
              <a:ahLst/>
              <a:cxnLst>
                <a:cxn ang="0">
                  <a:pos x="T0" y="T1"/>
                </a:cxn>
                <a:cxn ang="0">
                  <a:pos x="T2" y="T3"/>
                </a:cxn>
                <a:cxn ang="0">
                  <a:pos x="T4" y="T5"/>
                </a:cxn>
                <a:cxn ang="0">
                  <a:pos x="T6" y="T7"/>
                </a:cxn>
                <a:cxn ang="0">
                  <a:pos x="T8" y="T9"/>
                </a:cxn>
              </a:cxnLst>
              <a:rect l="0" t="0" r="r" b="b"/>
              <a:pathLst>
                <a:path w="97" h="97">
                  <a:moveTo>
                    <a:pt x="90" y="97"/>
                  </a:moveTo>
                  <a:lnTo>
                    <a:pt x="0" y="88"/>
                  </a:lnTo>
                  <a:lnTo>
                    <a:pt x="8" y="0"/>
                  </a:lnTo>
                  <a:lnTo>
                    <a:pt x="97" y="7"/>
                  </a:lnTo>
                  <a:lnTo>
                    <a:pt x="90" y="97"/>
                  </a:lnTo>
                  <a:close/>
                </a:path>
              </a:pathLst>
            </a:custGeom>
            <a:solidFill>
              <a:srgbClr val="75CF3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0" name="iSḻiḋê"/>
            <p:cNvSpPr/>
            <p:nvPr/>
          </p:nvSpPr>
          <p:spPr bwMode="auto">
            <a:xfrm>
              <a:off x="2943" y="4535"/>
              <a:ext cx="100" cy="100"/>
            </a:xfrm>
            <a:custGeom>
              <a:avLst/>
              <a:gdLst>
                <a:gd name="T0" fmla="*/ 90 w 97"/>
                <a:gd name="T1" fmla="*/ 97 h 97"/>
                <a:gd name="T2" fmla="*/ 0 w 97"/>
                <a:gd name="T3" fmla="*/ 88 h 97"/>
                <a:gd name="T4" fmla="*/ 8 w 97"/>
                <a:gd name="T5" fmla="*/ 0 h 97"/>
                <a:gd name="T6" fmla="*/ 97 w 97"/>
                <a:gd name="T7" fmla="*/ 7 h 97"/>
                <a:gd name="T8" fmla="*/ 90 w 97"/>
                <a:gd name="T9" fmla="*/ 97 h 97"/>
              </a:gdLst>
              <a:ahLst/>
              <a:cxnLst>
                <a:cxn ang="0">
                  <a:pos x="T0" y="T1"/>
                </a:cxn>
                <a:cxn ang="0">
                  <a:pos x="T2" y="T3"/>
                </a:cxn>
                <a:cxn ang="0">
                  <a:pos x="T4" y="T5"/>
                </a:cxn>
                <a:cxn ang="0">
                  <a:pos x="T6" y="T7"/>
                </a:cxn>
                <a:cxn ang="0">
                  <a:pos x="T8" y="T9"/>
                </a:cxn>
              </a:cxnLst>
              <a:rect l="0" t="0" r="r" b="b"/>
              <a:pathLst>
                <a:path w="97" h="97">
                  <a:moveTo>
                    <a:pt x="90" y="97"/>
                  </a:moveTo>
                  <a:lnTo>
                    <a:pt x="0" y="88"/>
                  </a:lnTo>
                  <a:lnTo>
                    <a:pt x="8" y="0"/>
                  </a:lnTo>
                  <a:lnTo>
                    <a:pt x="97" y="7"/>
                  </a:lnTo>
                  <a:lnTo>
                    <a:pt x="90" y="9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1" name="ïşļide"/>
            <p:cNvSpPr/>
            <p:nvPr/>
          </p:nvSpPr>
          <p:spPr bwMode="auto">
            <a:xfrm>
              <a:off x="3120" y="4577"/>
              <a:ext cx="212" cy="55"/>
            </a:xfrm>
            <a:custGeom>
              <a:avLst/>
              <a:gdLst>
                <a:gd name="T0" fmla="*/ 203 w 205"/>
                <a:gd name="T1" fmla="*/ 53 h 53"/>
                <a:gd name="T2" fmla="*/ 0 w 205"/>
                <a:gd name="T3" fmla="*/ 34 h 53"/>
                <a:gd name="T4" fmla="*/ 3 w 205"/>
                <a:gd name="T5" fmla="*/ 0 h 53"/>
                <a:gd name="T6" fmla="*/ 205 w 205"/>
                <a:gd name="T7" fmla="*/ 19 h 53"/>
                <a:gd name="T8" fmla="*/ 203 w 205"/>
                <a:gd name="T9" fmla="*/ 53 h 53"/>
              </a:gdLst>
              <a:ahLst/>
              <a:cxnLst>
                <a:cxn ang="0">
                  <a:pos x="T0" y="T1"/>
                </a:cxn>
                <a:cxn ang="0">
                  <a:pos x="T2" y="T3"/>
                </a:cxn>
                <a:cxn ang="0">
                  <a:pos x="T4" y="T5"/>
                </a:cxn>
                <a:cxn ang="0">
                  <a:pos x="T6" y="T7"/>
                </a:cxn>
                <a:cxn ang="0">
                  <a:pos x="T8" y="T9"/>
                </a:cxn>
              </a:cxnLst>
              <a:rect l="0" t="0" r="r" b="b"/>
              <a:pathLst>
                <a:path w="205" h="53">
                  <a:moveTo>
                    <a:pt x="203" y="53"/>
                  </a:moveTo>
                  <a:lnTo>
                    <a:pt x="0" y="34"/>
                  </a:lnTo>
                  <a:lnTo>
                    <a:pt x="3" y="0"/>
                  </a:lnTo>
                  <a:lnTo>
                    <a:pt x="205" y="19"/>
                  </a:lnTo>
                  <a:lnTo>
                    <a:pt x="203" y="53"/>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2" name="ísliḍè"/>
            <p:cNvSpPr/>
            <p:nvPr/>
          </p:nvSpPr>
          <p:spPr bwMode="auto">
            <a:xfrm>
              <a:off x="3120" y="4577"/>
              <a:ext cx="212" cy="55"/>
            </a:xfrm>
            <a:custGeom>
              <a:avLst/>
              <a:gdLst>
                <a:gd name="T0" fmla="*/ 203 w 205"/>
                <a:gd name="T1" fmla="*/ 53 h 53"/>
                <a:gd name="T2" fmla="*/ 0 w 205"/>
                <a:gd name="T3" fmla="*/ 34 h 53"/>
                <a:gd name="T4" fmla="*/ 3 w 205"/>
                <a:gd name="T5" fmla="*/ 0 h 53"/>
                <a:gd name="T6" fmla="*/ 205 w 205"/>
                <a:gd name="T7" fmla="*/ 19 h 53"/>
                <a:gd name="T8" fmla="*/ 203 w 205"/>
                <a:gd name="T9" fmla="*/ 53 h 53"/>
              </a:gdLst>
              <a:ahLst/>
              <a:cxnLst>
                <a:cxn ang="0">
                  <a:pos x="T0" y="T1"/>
                </a:cxn>
                <a:cxn ang="0">
                  <a:pos x="T2" y="T3"/>
                </a:cxn>
                <a:cxn ang="0">
                  <a:pos x="T4" y="T5"/>
                </a:cxn>
                <a:cxn ang="0">
                  <a:pos x="T6" y="T7"/>
                </a:cxn>
                <a:cxn ang="0">
                  <a:pos x="T8" y="T9"/>
                </a:cxn>
              </a:cxnLst>
              <a:rect l="0" t="0" r="r" b="b"/>
              <a:pathLst>
                <a:path w="205" h="53">
                  <a:moveTo>
                    <a:pt x="203" y="53"/>
                  </a:moveTo>
                  <a:lnTo>
                    <a:pt x="0" y="34"/>
                  </a:lnTo>
                  <a:lnTo>
                    <a:pt x="3" y="0"/>
                  </a:lnTo>
                  <a:lnTo>
                    <a:pt x="205" y="19"/>
                  </a:lnTo>
                  <a:lnTo>
                    <a:pt x="203" y="5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3" name="ïṣḷíḍé"/>
            <p:cNvSpPr/>
            <p:nvPr/>
          </p:nvSpPr>
          <p:spPr bwMode="auto">
            <a:xfrm>
              <a:off x="2930" y="4684"/>
              <a:ext cx="100" cy="100"/>
            </a:xfrm>
            <a:custGeom>
              <a:avLst/>
              <a:gdLst>
                <a:gd name="T0" fmla="*/ 90 w 97"/>
                <a:gd name="T1" fmla="*/ 97 h 97"/>
                <a:gd name="T2" fmla="*/ 0 w 97"/>
                <a:gd name="T3" fmla="*/ 90 h 97"/>
                <a:gd name="T4" fmla="*/ 9 w 97"/>
                <a:gd name="T5" fmla="*/ 0 h 97"/>
                <a:gd name="T6" fmla="*/ 97 w 97"/>
                <a:gd name="T7" fmla="*/ 8 h 97"/>
                <a:gd name="T8" fmla="*/ 90 w 97"/>
                <a:gd name="T9" fmla="*/ 97 h 97"/>
              </a:gdLst>
              <a:ahLst/>
              <a:cxnLst>
                <a:cxn ang="0">
                  <a:pos x="T0" y="T1"/>
                </a:cxn>
                <a:cxn ang="0">
                  <a:pos x="T2" y="T3"/>
                </a:cxn>
                <a:cxn ang="0">
                  <a:pos x="T4" y="T5"/>
                </a:cxn>
                <a:cxn ang="0">
                  <a:pos x="T6" y="T7"/>
                </a:cxn>
                <a:cxn ang="0">
                  <a:pos x="T8" y="T9"/>
                </a:cxn>
              </a:cxnLst>
              <a:rect l="0" t="0" r="r" b="b"/>
              <a:pathLst>
                <a:path w="97" h="97">
                  <a:moveTo>
                    <a:pt x="90" y="97"/>
                  </a:moveTo>
                  <a:lnTo>
                    <a:pt x="0" y="90"/>
                  </a:lnTo>
                  <a:lnTo>
                    <a:pt x="9" y="0"/>
                  </a:lnTo>
                  <a:lnTo>
                    <a:pt x="97" y="8"/>
                  </a:lnTo>
                  <a:lnTo>
                    <a:pt x="90" y="97"/>
                  </a:lnTo>
                  <a:close/>
                </a:path>
              </a:pathLst>
            </a:custGeom>
            <a:solidFill>
              <a:srgbClr val="F2274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4" name="išliḋe"/>
            <p:cNvSpPr/>
            <p:nvPr/>
          </p:nvSpPr>
          <p:spPr bwMode="auto">
            <a:xfrm>
              <a:off x="2930" y="4684"/>
              <a:ext cx="100" cy="100"/>
            </a:xfrm>
            <a:custGeom>
              <a:avLst/>
              <a:gdLst>
                <a:gd name="T0" fmla="*/ 90 w 97"/>
                <a:gd name="T1" fmla="*/ 97 h 97"/>
                <a:gd name="T2" fmla="*/ 0 w 97"/>
                <a:gd name="T3" fmla="*/ 90 h 97"/>
                <a:gd name="T4" fmla="*/ 9 w 97"/>
                <a:gd name="T5" fmla="*/ 0 h 97"/>
                <a:gd name="T6" fmla="*/ 97 w 97"/>
                <a:gd name="T7" fmla="*/ 8 h 97"/>
                <a:gd name="T8" fmla="*/ 90 w 97"/>
                <a:gd name="T9" fmla="*/ 97 h 97"/>
              </a:gdLst>
              <a:ahLst/>
              <a:cxnLst>
                <a:cxn ang="0">
                  <a:pos x="T0" y="T1"/>
                </a:cxn>
                <a:cxn ang="0">
                  <a:pos x="T2" y="T3"/>
                </a:cxn>
                <a:cxn ang="0">
                  <a:pos x="T4" y="T5"/>
                </a:cxn>
                <a:cxn ang="0">
                  <a:pos x="T6" y="T7"/>
                </a:cxn>
                <a:cxn ang="0">
                  <a:pos x="T8" y="T9"/>
                </a:cxn>
              </a:cxnLst>
              <a:rect l="0" t="0" r="r" b="b"/>
              <a:pathLst>
                <a:path w="97" h="97">
                  <a:moveTo>
                    <a:pt x="90" y="97"/>
                  </a:moveTo>
                  <a:lnTo>
                    <a:pt x="0" y="90"/>
                  </a:lnTo>
                  <a:lnTo>
                    <a:pt x="9" y="0"/>
                  </a:lnTo>
                  <a:lnTo>
                    <a:pt x="97" y="8"/>
                  </a:lnTo>
                  <a:lnTo>
                    <a:pt x="90" y="9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5" name="iṣļîďè"/>
            <p:cNvSpPr/>
            <p:nvPr/>
          </p:nvSpPr>
          <p:spPr bwMode="auto">
            <a:xfrm>
              <a:off x="3107" y="4728"/>
              <a:ext cx="480" cy="77"/>
            </a:xfrm>
            <a:custGeom>
              <a:avLst/>
              <a:gdLst>
                <a:gd name="T0" fmla="*/ 461 w 464"/>
                <a:gd name="T1" fmla="*/ 74 h 74"/>
                <a:gd name="T2" fmla="*/ 0 w 464"/>
                <a:gd name="T3" fmla="*/ 34 h 74"/>
                <a:gd name="T4" fmla="*/ 3 w 464"/>
                <a:gd name="T5" fmla="*/ 0 h 74"/>
                <a:gd name="T6" fmla="*/ 464 w 464"/>
                <a:gd name="T7" fmla="*/ 39 h 74"/>
                <a:gd name="T8" fmla="*/ 461 w 464"/>
                <a:gd name="T9" fmla="*/ 74 h 74"/>
              </a:gdLst>
              <a:ahLst/>
              <a:cxnLst>
                <a:cxn ang="0">
                  <a:pos x="T0" y="T1"/>
                </a:cxn>
                <a:cxn ang="0">
                  <a:pos x="T2" y="T3"/>
                </a:cxn>
                <a:cxn ang="0">
                  <a:pos x="T4" y="T5"/>
                </a:cxn>
                <a:cxn ang="0">
                  <a:pos x="T6" y="T7"/>
                </a:cxn>
                <a:cxn ang="0">
                  <a:pos x="T8" y="T9"/>
                </a:cxn>
              </a:cxnLst>
              <a:rect l="0" t="0" r="r" b="b"/>
              <a:pathLst>
                <a:path w="464" h="74">
                  <a:moveTo>
                    <a:pt x="461" y="74"/>
                  </a:moveTo>
                  <a:lnTo>
                    <a:pt x="0" y="34"/>
                  </a:lnTo>
                  <a:lnTo>
                    <a:pt x="3" y="0"/>
                  </a:lnTo>
                  <a:lnTo>
                    <a:pt x="464" y="39"/>
                  </a:lnTo>
                  <a:lnTo>
                    <a:pt x="461" y="74"/>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6" name="ïṧļîdê"/>
            <p:cNvSpPr/>
            <p:nvPr/>
          </p:nvSpPr>
          <p:spPr bwMode="auto">
            <a:xfrm>
              <a:off x="3107" y="4728"/>
              <a:ext cx="480" cy="77"/>
            </a:xfrm>
            <a:custGeom>
              <a:avLst/>
              <a:gdLst>
                <a:gd name="T0" fmla="*/ 461 w 464"/>
                <a:gd name="T1" fmla="*/ 74 h 74"/>
                <a:gd name="T2" fmla="*/ 0 w 464"/>
                <a:gd name="T3" fmla="*/ 34 h 74"/>
                <a:gd name="T4" fmla="*/ 3 w 464"/>
                <a:gd name="T5" fmla="*/ 0 h 74"/>
                <a:gd name="T6" fmla="*/ 464 w 464"/>
                <a:gd name="T7" fmla="*/ 39 h 74"/>
                <a:gd name="T8" fmla="*/ 461 w 464"/>
                <a:gd name="T9" fmla="*/ 74 h 74"/>
              </a:gdLst>
              <a:ahLst/>
              <a:cxnLst>
                <a:cxn ang="0">
                  <a:pos x="T0" y="T1"/>
                </a:cxn>
                <a:cxn ang="0">
                  <a:pos x="T2" y="T3"/>
                </a:cxn>
                <a:cxn ang="0">
                  <a:pos x="T4" y="T5"/>
                </a:cxn>
                <a:cxn ang="0">
                  <a:pos x="T6" y="T7"/>
                </a:cxn>
                <a:cxn ang="0">
                  <a:pos x="T8" y="T9"/>
                </a:cxn>
              </a:cxnLst>
              <a:rect l="0" t="0" r="r" b="b"/>
              <a:pathLst>
                <a:path w="464" h="74">
                  <a:moveTo>
                    <a:pt x="461" y="74"/>
                  </a:moveTo>
                  <a:lnTo>
                    <a:pt x="0" y="34"/>
                  </a:lnTo>
                  <a:lnTo>
                    <a:pt x="3" y="0"/>
                  </a:lnTo>
                  <a:lnTo>
                    <a:pt x="464" y="39"/>
                  </a:lnTo>
                  <a:lnTo>
                    <a:pt x="461"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7" name="iṥ1iḋe"/>
            <p:cNvSpPr/>
            <p:nvPr/>
          </p:nvSpPr>
          <p:spPr bwMode="auto">
            <a:xfrm>
              <a:off x="3387" y="4472"/>
              <a:ext cx="203" cy="53"/>
            </a:xfrm>
            <a:custGeom>
              <a:avLst/>
              <a:gdLst>
                <a:gd name="T0" fmla="*/ 193 w 196"/>
                <a:gd name="T1" fmla="*/ 51 h 51"/>
                <a:gd name="T2" fmla="*/ 0 w 196"/>
                <a:gd name="T3" fmla="*/ 34 h 51"/>
                <a:gd name="T4" fmla="*/ 3 w 196"/>
                <a:gd name="T5" fmla="*/ 0 h 51"/>
                <a:gd name="T6" fmla="*/ 196 w 196"/>
                <a:gd name="T7" fmla="*/ 17 h 51"/>
                <a:gd name="T8" fmla="*/ 193 w 196"/>
                <a:gd name="T9" fmla="*/ 51 h 51"/>
              </a:gdLst>
              <a:ahLst/>
              <a:cxnLst>
                <a:cxn ang="0">
                  <a:pos x="T0" y="T1"/>
                </a:cxn>
                <a:cxn ang="0">
                  <a:pos x="T2" y="T3"/>
                </a:cxn>
                <a:cxn ang="0">
                  <a:pos x="T4" y="T5"/>
                </a:cxn>
                <a:cxn ang="0">
                  <a:pos x="T6" y="T7"/>
                </a:cxn>
                <a:cxn ang="0">
                  <a:pos x="T8" y="T9"/>
                </a:cxn>
              </a:cxnLst>
              <a:rect l="0" t="0" r="r" b="b"/>
              <a:pathLst>
                <a:path w="196" h="51">
                  <a:moveTo>
                    <a:pt x="193" y="51"/>
                  </a:moveTo>
                  <a:lnTo>
                    <a:pt x="0" y="34"/>
                  </a:lnTo>
                  <a:lnTo>
                    <a:pt x="3" y="0"/>
                  </a:lnTo>
                  <a:lnTo>
                    <a:pt x="196" y="17"/>
                  </a:lnTo>
                  <a:lnTo>
                    <a:pt x="193" y="51"/>
                  </a:lnTo>
                  <a:close/>
                </a:path>
              </a:pathLst>
            </a:custGeom>
            <a:solidFill>
              <a:srgbClr val="5A5A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8" name="ïşlíḋé"/>
            <p:cNvSpPr/>
            <p:nvPr/>
          </p:nvSpPr>
          <p:spPr bwMode="auto">
            <a:xfrm>
              <a:off x="3387" y="4472"/>
              <a:ext cx="203" cy="53"/>
            </a:xfrm>
            <a:custGeom>
              <a:avLst/>
              <a:gdLst>
                <a:gd name="T0" fmla="*/ 193 w 196"/>
                <a:gd name="T1" fmla="*/ 51 h 51"/>
                <a:gd name="T2" fmla="*/ 0 w 196"/>
                <a:gd name="T3" fmla="*/ 34 h 51"/>
                <a:gd name="T4" fmla="*/ 3 w 196"/>
                <a:gd name="T5" fmla="*/ 0 h 51"/>
                <a:gd name="T6" fmla="*/ 196 w 196"/>
                <a:gd name="T7" fmla="*/ 17 h 51"/>
                <a:gd name="T8" fmla="*/ 193 w 196"/>
                <a:gd name="T9" fmla="*/ 51 h 51"/>
              </a:gdLst>
              <a:ahLst/>
              <a:cxnLst>
                <a:cxn ang="0">
                  <a:pos x="T0" y="T1"/>
                </a:cxn>
                <a:cxn ang="0">
                  <a:pos x="T2" y="T3"/>
                </a:cxn>
                <a:cxn ang="0">
                  <a:pos x="T4" y="T5"/>
                </a:cxn>
                <a:cxn ang="0">
                  <a:pos x="T6" y="T7"/>
                </a:cxn>
                <a:cxn ang="0">
                  <a:pos x="T8" y="T9"/>
                </a:cxn>
              </a:cxnLst>
              <a:rect l="0" t="0" r="r" b="b"/>
              <a:pathLst>
                <a:path w="196" h="51">
                  <a:moveTo>
                    <a:pt x="193" y="51"/>
                  </a:moveTo>
                  <a:lnTo>
                    <a:pt x="0" y="34"/>
                  </a:lnTo>
                  <a:lnTo>
                    <a:pt x="3" y="0"/>
                  </a:lnTo>
                  <a:lnTo>
                    <a:pt x="196" y="17"/>
                  </a:lnTo>
                  <a:lnTo>
                    <a:pt x="193" y="5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9" name="íşļídè"/>
            <p:cNvSpPr/>
            <p:nvPr/>
          </p:nvSpPr>
          <p:spPr bwMode="auto">
            <a:xfrm>
              <a:off x="2846" y="3739"/>
              <a:ext cx="84" cy="604"/>
            </a:xfrm>
            <a:custGeom>
              <a:avLst/>
              <a:gdLst>
                <a:gd name="T0" fmla="*/ 30 w 81"/>
                <a:gd name="T1" fmla="*/ 584 h 584"/>
                <a:gd name="T2" fmla="*/ 0 w 81"/>
                <a:gd name="T3" fmla="*/ 581 h 584"/>
                <a:gd name="T4" fmla="*/ 51 w 81"/>
                <a:gd name="T5" fmla="*/ 0 h 584"/>
                <a:gd name="T6" fmla="*/ 81 w 81"/>
                <a:gd name="T7" fmla="*/ 3 h 584"/>
                <a:gd name="T8" fmla="*/ 30 w 81"/>
                <a:gd name="T9" fmla="*/ 584 h 584"/>
              </a:gdLst>
              <a:ahLst/>
              <a:cxnLst>
                <a:cxn ang="0">
                  <a:pos x="T0" y="T1"/>
                </a:cxn>
                <a:cxn ang="0">
                  <a:pos x="T2" y="T3"/>
                </a:cxn>
                <a:cxn ang="0">
                  <a:pos x="T4" y="T5"/>
                </a:cxn>
                <a:cxn ang="0">
                  <a:pos x="T6" y="T7"/>
                </a:cxn>
                <a:cxn ang="0">
                  <a:pos x="T8" y="T9"/>
                </a:cxn>
              </a:cxnLst>
              <a:rect l="0" t="0" r="r" b="b"/>
              <a:pathLst>
                <a:path w="81" h="584">
                  <a:moveTo>
                    <a:pt x="30" y="584"/>
                  </a:moveTo>
                  <a:lnTo>
                    <a:pt x="0" y="581"/>
                  </a:lnTo>
                  <a:lnTo>
                    <a:pt x="51" y="0"/>
                  </a:lnTo>
                  <a:lnTo>
                    <a:pt x="81" y="3"/>
                  </a:lnTo>
                  <a:lnTo>
                    <a:pt x="30" y="584"/>
                  </a:lnTo>
                  <a:close/>
                </a:path>
              </a:pathLst>
            </a:custGeom>
            <a:solidFill>
              <a:srgbClr val="BCD81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0" name="îŝļíďè"/>
            <p:cNvSpPr/>
            <p:nvPr/>
          </p:nvSpPr>
          <p:spPr bwMode="auto">
            <a:xfrm>
              <a:off x="2846" y="3739"/>
              <a:ext cx="84" cy="604"/>
            </a:xfrm>
            <a:custGeom>
              <a:avLst/>
              <a:gdLst>
                <a:gd name="T0" fmla="*/ 30 w 81"/>
                <a:gd name="T1" fmla="*/ 584 h 584"/>
                <a:gd name="T2" fmla="*/ 0 w 81"/>
                <a:gd name="T3" fmla="*/ 581 h 584"/>
                <a:gd name="T4" fmla="*/ 51 w 81"/>
                <a:gd name="T5" fmla="*/ 0 h 584"/>
                <a:gd name="T6" fmla="*/ 81 w 81"/>
                <a:gd name="T7" fmla="*/ 3 h 584"/>
                <a:gd name="T8" fmla="*/ 30 w 81"/>
                <a:gd name="T9" fmla="*/ 584 h 584"/>
              </a:gdLst>
              <a:ahLst/>
              <a:cxnLst>
                <a:cxn ang="0">
                  <a:pos x="T0" y="T1"/>
                </a:cxn>
                <a:cxn ang="0">
                  <a:pos x="T2" y="T3"/>
                </a:cxn>
                <a:cxn ang="0">
                  <a:pos x="T4" y="T5"/>
                </a:cxn>
                <a:cxn ang="0">
                  <a:pos x="T6" y="T7"/>
                </a:cxn>
                <a:cxn ang="0">
                  <a:pos x="T8" y="T9"/>
                </a:cxn>
              </a:cxnLst>
              <a:rect l="0" t="0" r="r" b="b"/>
              <a:pathLst>
                <a:path w="81" h="584">
                  <a:moveTo>
                    <a:pt x="30" y="584"/>
                  </a:moveTo>
                  <a:lnTo>
                    <a:pt x="0" y="581"/>
                  </a:lnTo>
                  <a:lnTo>
                    <a:pt x="51" y="0"/>
                  </a:lnTo>
                  <a:lnTo>
                    <a:pt x="81" y="3"/>
                  </a:lnTo>
                  <a:lnTo>
                    <a:pt x="30" y="58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1" name="íŝlïḋé"/>
            <p:cNvSpPr/>
            <p:nvPr/>
          </p:nvSpPr>
          <p:spPr bwMode="auto">
            <a:xfrm>
              <a:off x="2877" y="3986"/>
              <a:ext cx="63" cy="360"/>
            </a:xfrm>
            <a:custGeom>
              <a:avLst/>
              <a:gdLst>
                <a:gd name="T0" fmla="*/ 31 w 61"/>
                <a:gd name="T1" fmla="*/ 348 h 348"/>
                <a:gd name="T2" fmla="*/ 0 w 61"/>
                <a:gd name="T3" fmla="*/ 345 h 348"/>
                <a:gd name="T4" fmla="*/ 31 w 61"/>
                <a:gd name="T5" fmla="*/ 0 h 348"/>
                <a:gd name="T6" fmla="*/ 61 w 61"/>
                <a:gd name="T7" fmla="*/ 3 h 348"/>
                <a:gd name="T8" fmla="*/ 31 w 61"/>
                <a:gd name="T9" fmla="*/ 348 h 348"/>
              </a:gdLst>
              <a:ahLst/>
              <a:cxnLst>
                <a:cxn ang="0">
                  <a:pos x="T0" y="T1"/>
                </a:cxn>
                <a:cxn ang="0">
                  <a:pos x="T2" y="T3"/>
                </a:cxn>
                <a:cxn ang="0">
                  <a:pos x="T4" y="T5"/>
                </a:cxn>
                <a:cxn ang="0">
                  <a:pos x="T6" y="T7"/>
                </a:cxn>
                <a:cxn ang="0">
                  <a:pos x="T8" y="T9"/>
                </a:cxn>
              </a:cxnLst>
              <a:rect l="0" t="0" r="r" b="b"/>
              <a:pathLst>
                <a:path w="61" h="348">
                  <a:moveTo>
                    <a:pt x="31" y="348"/>
                  </a:moveTo>
                  <a:lnTo>
                    <a:pt x="0" y="345"/>
                  </a:lnTo>
                  <a:lnTo>
                    <a:pt x="31" y="0"/>
                  </a:lnTo>
                  <a:lnTo>
                    <a:pt x="61" y="3"/>
                  </a:lnTo>
                  <a:lnTo>
                    <a:pt x="31" y="348"/>
                  </a:lnTo>
                  <a:close/>
                </a:path>
              </a:pathLst>
            </a:custGeom>
            <a:solidFill>
              <a:srgbClr val="F9513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2" name="îśľidê"/>
            <p:cNvSpPr/>
            <p:nvPr/>
          </p:nvSpPr>
          <p:spPr bwMode="auto">
            <a:xfrm>
              <a:off x="2877" y="3986"/>
              <a:ext cx="63" cy="360"/>
            </a:xfrm>
            <a:custGeom>
              <a:avLst/>
              <a:gdLst>
                <a:gd name="T0" fmla="*/ 31 w 61"/>
                <a:gd name="T1" fmla="*/ 348 h 348"/>
                <a:gd name="T2" fmla="*/ 0 w 61"/>
                <a:gd name="T3" fmla="*/ 345 h 348"/>
                <a:gd name="T4" fmla="*/ 31 w 61"/>
                <a:gd name="T5" fmla="*/ 0 h 348"/>
                <a:gd name="T6" fmla="*/ 61 w 61"/>
                <a:gd name="T7" fmla="*/ 3 h 348"/>
                <a:gd name="T8" fmla="*/ 31 w 61"/>
                <a:gd name="T9" fmla="*/ 348 h 348"/>
              </a:gdLst>
              <a:ahLst/>
              <a:cxnLst>
                <a:cxn ang="0">
                  <a:pos x="T0" y="T1"/>
                </a:cxn>
                <a:cxn ang="0">
                  <a:pos x="T2" y="T3"/>
                </a:cxn>
                <a:cxn ang="0">
                  <a:pos x="T4" y="T5"/>
                </a:cxn>
                <a:cxn ang="0">
                  <a:pos x="T6" y="T7"/>
                </a:cxn>
                <a:cxn ang="0">
                  <a:pos x="T8" y="T9"/>
                </a:cxn>
              </a:cxnLst>
              <a:rect l="0" t="0" r="r" b="b"/>
              <a:pathLst>
                <a:path w="61" h="348">
                  <a:moveTo>
                    <a:pt x="31" y="348"/>
                  </a:moveTo>
                  <a:lnTo>
                    <a:pt x="0" y="345"/>
                  </a:lnTo>
                  <a:lnTo>
                    <a:pt x="31" y="0"/>
                  </a:lnTo>
                  <a:lnTo>
                    <a:pt x="61" y="3"/>
                  </a:lnTo>
                  <a:lnTo>
                    <a:pt x="31" y="34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3" name="îSḷiḋè"/>
            <p:cNvSpPr/>
            <p:nvPr/>
          </p:nvSpPr>
          <p:spPr bwMode="auto">
            <a:xfrm>
              <a:off x="2960" y="3844"/>
              <a:ext cx="75" cy="508"/>
            </a:xfrm>
            <a:custGeom>
              <a:avLst/>
              <a:gdLst>
                <a:gd name="T0" fmla="*/ 29 w 72"/>
                <a:gd name="T1" fmla="*/ 491 h 491"/>
                <a:gd name="T2" fmla="*/ 0 w 72"/>
                <a:gd name="T3" fmla="*/ 488 h 491"/>
                <a:gd name="T4" fmla="*/ 42 w 72"/>
                <a:gd name="T5" fmla="*/ 0 h 491"/>
                <a:gd name="T6" fmla="*/ 72 w 72"/>
                <a:gd name="T7" fmla="*/ 3 h 491"/>
                <a:gd name="T8" fmla="*/ 29 w 72"/>
                <a:gd name="T9" fmla="*/ 491 h 491"/>
              </a:gdLst>
              <a:ahLst/>
              <a:cxnLst>
                <a:cxn ang="0">
                  <a:pos x="T0" y="T1"/>
                </a:cxn>
                <a:cxn ang="0">
                  <a:pos x="T2" y="T3"/>
                </a:cxn>
                <a:cxn ang="0">
                  <a:pos x="T4" y="T5"/>
                </a:cxn>
                <a:cxn ang="0">
                  <a:pos x="T6" y="T7"/>
                </a:cxn>
                <a:cxn ang="0">
                  <a:pos x="T8" y="T9"/>
                </a:cxn>
              </a:cxnLst>
              <a:rect l="0" t="0" r="r" b="b"/>
              <a:pathLst>
                <a:path w="72" h="491">
                  <a:moveTo>
                    <a:pt x="29" y="491"/>
                  </a:moveTo>
                  <a:lnTo>
                    <a:pt x="0" y="488"/>
                  </a:lnTo>
                  <a:lnTo>
                    <a:pt x="42" y="0"/>
                  </a:lnTo>
                  <a:lnTo>
                    <a:pt x="72" y="3"/>
                  </a:lnTo>
                  <a:lnTo>
                    <a:pt x="29" y="491"/>
                  </a:lnTo>
                  <a:close/>
                </a:path>
              </a:pathLst>
            </a:custGeom>
            <a:solidFill>
              <a:srgbClr val="BCD81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4" name="išlïḋê"/>
            <p:cNvSpPr/>
            <p:nvPr/>
          </p:nvSpPr>
          <p:spPr bwMode="auto">
            <a:xfrm>
              <a:off x="2960" y="3844"/>
              <a:ext cx="75" cy="508"/>
            </a:xfrm>
            <a:custGeom>
              <a:avLst/>
              <a:gdLst>
                <a:gd name="T0" fmla="*/ 29 w 72"/>
                <a:gd name="T1" fmla="*/ 491 h 491"/>
                <a:gd name="T2" fmla="*/ 0 w 72"/>
                <a:gd name="T3" fmla="*/ 488 h 491"/>
                <a:gd name="T4" fmla="*/ 42 w 72"/>
                <a:gd name="T5" fmla="*/ 0 h 491"/>
                <a:gd name="T6" fmla="*/ 72 w 72"/>
                <a:gd name="T7" fmla="*/ 3 h 491"/>
                <a:gd name="T8" fmla="*/ 29 w 72"/>
                <a:gd name="T9" fmla="*/ 491 h 491"/>
              </a:gdLst>
              <a:ahLst/>
              <a:cxnLst>
                <a:cxn ang="0">
                  <a:pos x="T0" y="T1"/>
                </a:cxn>
                <a:cxn ang="0">
                  <a:pos x="T2" y="T3"/>
                </a:cxn>
                <a:cxn ang="0">
                  <a:pos x="T4" y="T5"/>
                </a:cxn>
                <a:cxn ang="0">
                  <a:pos x="T6" y="T7"/>
                </a:cxn>
                <a:cxn ang="0">
                  <a:pos x="T8" y="T9"/>
                </a:cxn>
              </a:cxnLst>
              <a:rect l="0" t="0" r="r" b="b"/>
              <a:pathLst>
                <a:path w="72" h="491">
                  <a:moveTo>
                    <a:pt x="29" y="491"/>
                  </a:moveTo>
                  <a:lnTo>
                    <a:pt x="0" y="488"/>
                  </a:lnTo>
                  <a:lnTo>
                    <a:pt x="42" y="0"/>
                  </a:lnTo>
                  <a:lnTo>
                    <a:pt x="72" y="3"/>
                  </a:lnTo>
                  <a:lnTo>
                    <a:pt x="29" y="49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5" name="îṥḷídè"/>
            <p:cNvSpPr/>
            <p:nvPr/>
          </p:nvSpPr>
          <p:spPr bwMode="auto">
            <a:xfrm>
              <a:off x="2990" y="3920"/>
              <a:ext cx="70" cy="435"/>
            </a:xfrm>
            <a:custGeom>
              <a:avLst/>
              <a:gdLst>
                <a:gd name="T0" fmla="*/ 30 w 68"/>
                <a:gd name="T1" fmla="*/ 420 h 420"/>
                <a:gd name="T2" fmla="*/ 0 w 68"/>
                <a:gd name="T3" fmla="*/ 417 h 420"/>
                <a:gd name="T4" fmla="*/ 36 w 68"/>
                <a:gd name="T5" fmla="*/ 0 h 420"/>
                <a:gd name="T6" fmla="*/ 68 w 68"/>
                <a:gd name="T7" fmla="*/ 3 h 420"/>
                <a:gd name="T8" fmla="*/ 30 w 68"/>
                <a:gd name="T9" fmla="*/ 420 h 420"/>
              </a:gdLst>
              <a:ahLst/>
              <a:cxnLst>
                <a:cxn ang="0">
                  <a:pos x="T0" y="T1"/>
                </a:cxn>
                <a:cxn ang="0">
                  <a:pos x="T2" y="T3"/>
                </a:cxn>
                <a:cxn ang="0">
                  <a:pos x="T4" y="T5"/>
                </a:cxn>
                <a:cxn ang="0">
                  <a:pos x="T6" y="T7"/>
                </a:cxn>
                <a:cxn ang="0">
                  <a:pos x="T8" y="T9"/>
                </a:cxn>
              </a:cxnLst>
              <a:rect l="0" t="0" r="r" b="b"/>
              <a:pathLst>
                <a:path w="68" h="420">
                  <a:moveTo>
                    <a:pt x="30" y="420"/>
                  </a:moveTo>
                  <a:lnTo>
                    <a:pt x="0" y="417"/>
                  </a:lnTo>
                  <a:lnTo>
                    <a:pt x="36" y="0"/>
                  </a:lnTo>
                  <a:lnTo>
                    <a:pt x="68" y="3"/>
                  </a:lnTo>
                  <a:lnTo>
                    <a:pt x="30" y="420"/>
                  </a:lnTo>
                  <a:close/>
                </a:path>
              </a:pathLst>
            </a:custGeom>
            <a:solidFill>
              <a:srgbClr val="F9513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6" name="iŝļîḑé"/>
            <p:cNvSpPr/>
            <p:nvPr/>
          </p:nvSpPr>
          <p:spPr bwMode="auto">
            <a:xfrm>
              <a:off x="2990" y="3920"/>
              <a:ext cx="70" cy="435"/>
            </a:xfrm>
            <a:custGeom>
              <a:avLst/>
              <a:gdLst>
                <a:gd name="T0" fmla="*/ 30 w 68"/>
                <a:gd name="T1" fmla="*/ 420 h 420"/>
                <a:gd name="T2" fmla="*/ 0 w 68"/>
                <a:gd name="T3" fmla="*/ 417 h 420"/>
                <a:gd name="T4" fmla="*/ 36 w 68"/>
                <a:gd name="T5" fmla="*/ 0 h 420"/>
                <a:gd name="T6" fmla="*/ 68 w 68"/>
                <a:gd name="T7" fmla="*/ 3 h 420"/>
                <a:gd name="T8" fmla="*/ 30 w 68"/>
                <a:gd name="T9" fmla="*/ 420 h 420"/>
              </a:gdLst>
              <a:ahLst/>
              <a:cxnLst>
                <a:cxn ang="0">
                  <a:pos x="T0" y="T1"/>
                </a:cxn>
                <a:cxn ang="0">
                  <a:pos x="T2" y="T3"/>
                </a:cxn>
                <a:cxn ang="0">
                  <a:pos x="T4" y="T5"/>
                </a:cxn>
                <a:cxn ang="0">
                  <a:pos x="T6" y="T7"/>
                </a:cxn>
                <a:cxn ang="0">
                  <a:pos x="T8" y="T9"/>
                </a:cxn>
              </a:cxnLst>
              <a:rect l="0" t="0" r="r" b="b"/>
              <a:pathLst>
                <a:path w="68" h="420">
                  <a:moveTo>
                    <a:pt x="30" y="420"/>
                  </a:moveTo>
                  <a:lnTo>
                    <a:pt x="0" y="417"/>
                  </a:lnTo>
                  <a:lnTo>
                    <a:pt x="36" y="0"/>
                  </a:lnTo>
                  <a:lnTo>
                    <a:pt x="68" y="3"/>
                  </a:lnTo>
                  <a:lnTo>
                    <a:pt x="30" y="4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7" name="ïSḷíḑe"/>
            <p:cNvSpPr/>
            <p:nvPr/>
          </p:nvSpPr>
          <p:spPr bwMode="auto">
            <a:xfrm>
              <a:off x="3071" y="4077"/>
              <a:ext cx="56" cy="285"/>
            </a:xfrm>
            <a:custGeom>
              <a:avLst/>
              <a:gdLst>
                <a:gd name="T0" fmla="*/ 30 w 54"/>
                <a:gd name="T1" fmla="*/ 275 h 275"/>
                <a:gd name="T2" fmla="*/ 0 w 54"/>
                <a:gd name="T3" fmla="*/ 272 h 275"/>
                <a:gd name="T4" fmla="*/ 24 w 54"/>
                <a:gd name="T5" fmla="*/ 0 h 275"/>
                <a:gd name="T6" fmla="*/ 54 w 54"/>
                <a:gd name="T7" fmla="*/ 3 h 275"/>
                <a:gd name="T8" fmla="*/ 30 w 54"/>
                <a:gd name="T9" fmla="*/ 275 h 275"/>
              </a:gdLst>
              <a:ahLst/>
              <a:cxnLst>
                <a:cxn ang="0">
                  <a:pos x="T0" y="T1"/>
                </a:cxn>
                <a:cxn ang="0">
                  <a:pos x="T2" y="T3"/>
                </a:cxn>
                <a:cxn ang="0">
                  <a:pos x="T4" y="T5"/>
                </a:cxn>
                <a:cxn ang="0">
                  <a:pos x="T6" y="T7"/>
                </a:cxn>
                <a:cxn ang="0">
                  <a:pos x="T8" y="T9"/>
                </a:cxn>
              </a:cxnLst>
              <a:rect l="0" t="0" r="r" b="b"/>
              <a:pathLst>
                <a:path w="54" h="275">
                  <a:moveTo>
                    <a:pt x="30" y="275"/>
                  </a:moveTo>
                  <a:lnTo>
                    <a:pt x="0" y="272"/>
                  </a:lnTo>
                  <a:lnTo>
                    <a:pt x="24" y="0"/>
                  </a:lnTo>
                  <a:lnTo>
                    <a:pt x="54" y="3"/>
                  </a:lnTo>
                  <a:lnTo>
                    <a:pt x="30" y="275"/>
                  </a:lnTo>
                  <a:close/>
                </a:path>
              </a:pathLst>
            </a:custGeom>
            <a:solidFill>
              <a:srgbClr val="BCD81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8" name="iṩḻîďe"/>
            <p:cNvSpPr/>
            <p:nvPr/>
          </p:nvSpPr>
          <p:spPr bwMode="auto">
            <a:xfrm>
              <a:off x="3071" y="4077"/>
              <a:ext cx="56" cy="285"/>
            </a:xfrm>
            <a:custGeom>
              <a:avLst/>
              <a:gdLst>
                <a:gd name="T0" fmla="*/ 30 w 54"/>
                <a:gd name="T1" fmla="*/ 275 h 275"/>
                <a:gd name="T2" fmla="*/ 0 w 54"/>
                <a:gd name="T3" fmla="*/ 272 h 275"/>
                <a:gd name="T4" fmla="*/ 24 w 54"/>
                <a:gd name="T5" fmla="*/ 0 h 275"/>
                <a:gd name="T6" fmla="*/ 54 w 54"/>
                <a:gd name="T7" fmla="*/ 3 h 275"/>
                <a:gd name="T8" fmla="*/ 30 w 54"/>
                <a:gd name="T9" fmla="*/ 275 h 275"/>
              </a:gdLst>
              <a:ahLst/>
              <a:cxnLst>
                <a:cxn ang="0">
                  <a:pos x="T0" y="T1"/>
                </a:cxn>
                <a:cxn ang="0">
                  <a:pos x="T2" y="T3"/>
                </a:cxn>
                <a:cxn ang="0">
                  <a:pos x="T4" y="T5"/>
                </a:cxn>
                <a:cxn ang="0">
                  <a:pos x="T6" y="T7"/>
                </a:cxn>
                <a:cxn ang="0">
                  <a:pos x="T8" y="T9"/>
                </a:cxn>
              </a:cxnLst>
              <a:rect l="0" t="0" r="r" b="b"/>
              <a:pathLst>
                <a:path w="54" h="275">
                  <a:moveTo>
                    <a:pt x="30" y="275"/>
                  </a:moveTo>
                  <a:lnTo>
                    <a:pt x="0" y="272"/>
                  </a:lnTo>
                  <a:lnTo>
                    <a:pt x="24" y="0"/>
                  </a:lnTo>
                  <a:lnTo>
                    <a:pt x="54" y="3"/>
                  </a:lnTo>
                  <a:lnTo>
                    <a:pt x="30" y="27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9" name="îṥļíḍe"/>
            <p:cNvSpPr/>
            <p:nvPr/>
          </p:nvSpPr>
          <p:spPr bwMode="auto">
            <a:xfrm>
              <a:off x="3102" y="4020"/>
              <a:ext cx="62" cy="345"/>
            </a:xfrm>
            <a:custGeom>
              <a:avLst/>
              <a:gdLst>
                <a:gd name="T0" fmla="*/ 30 w 60"/>
                <a:gd name="T1" fmla="*/ 333 h 333"/>
                <a:gd name="T2" fmla="*/ 0 w 60"/>
                <a:gd name="T3" fmla="*/ 330 h 333"/>
                <a:gd name="T4" fmla="*/ 30 w 60"/>
                <a:gd name="T5" fmla="*/ 0 h 333"/>
                <a:gd name="T6" fmla="*/ 60 w 60"/>
                <a:gd name="T7" fmla="*/ 3 h 333"/>
                <a:gd name="T8" fmla="*/ 30 w 60"/>
                <a:gd name="T9" fmla="*/ 333 h 333"/>
              </a:gdLst>
              <a:ahLst/>
              <a:cxnLst>
                <a:cxn ang="0">
                  <a:pos x="T0" y="T1"/>
                </a:cxn>
                <a:cxn ang="0">
                  <a:pos x="T2" y="T3"/>
                </a:cxn>
                <a:cxn ang="0">
                  <a:pos x="T4" y="T5"/>
                </a:cxn>
                <a:cxn ang="0">
                  <a:pos x="T6" y="T7"/>
                </a:cxn>
                <a:cxn ang="0">
                  <a:pos x="T8" y="T9"/>
                </a:cxn>
              </a:cxnLst>
              <a:rect l="0" t="0" r="r" b="b"/>
              <a:pathLst>
                <a:path w="60" h="333">
                  <a:moveTo>
                    <a:pt x="30" y="333"/>
                  </a:moveTo>
                  <a:lnTo>
                    <a:pt x="0" y="330"/>
                  </a:lnTo>
                  <a:lnTo>
                    <a:pt x="30" y="0"/>
                  </a:lnTo>
                  <a:lnTo>
                    <a:pt x="60" y="3"/>
                  </a:lnTo>
                  <a:lnTo>
                    <a:pt x="30" y="333"/>
                  </a:lnTo>
                  <a:close/>
                </a:path>
              </a:pathLst>
            </a:custGeom>
            <a:solidFill>
              <a:srgbClr val="F9513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0" name="iṣľíḋé"/>
            <p:cNvSpPr/>
            <p:nvPr/>
          </p:nvSpPr>
          <p:spPr bwMode="auto">
            <a:xfrm>
              <a:off x="3102" y="4020"/>
              <a:ext cx="62" cy="345"/>
            </a:xfrm>
            <a:custGeom>
              <a:avLst/>
              <a:gdLst>
                <a:gd name="T0" fmla="*/ 30 w 60"/>
                <a:gd name="T1" fmla="*/ 333 h 333"/>
                <a:gd name="T2" fmla="*/ 0 w 60"/>
                <a:gd name="T3" fmla="*/ 330 h 333"/>
                <a:gd name="T4" fmla="*/ 30 w 60"/>
                <a:gd name="T5" fmla="*/ 0 h 333"/>
                <a:gd name="T6" fmla="*/ 60 w 60"/>
                <a:gd name="T7" fmla="*/ 3 h 333"/>
                <a:gd name="T8" fmla="*/ 30 w 60"/>
                <a:gd name="T9" fmla="*/ 333 h 333"/>
              </a:gdLst>
              <a:ahLst/>
              <a:cxnLst>
                <a:cxn ang="0">
                  <a:pos x="T0" y="T1"/>
                </a:cxn>
                <a:cxn ang="0">
                  <a:pos x="T2" y="T3"/>
                </a:cxn>
                <a:cxn ang="0">
                  <a:pos x="T4" y="T5"/>
                </a:cxn>
                <a:cxn ang="0">
                  <a:pos x="T6" y="T7"/>
                </a:cxn>
                <a:cxn ang="0">
                  <a:pos x="T8" y="T9"/>
                </a:cxn>
              </a:cxnLst>
              <a:rect l="0" t="0" r="r" b="b"/>
              <a:pathLst>
                <a:path w="60" h="333">
                  <a:moveTo>
                    <a:pt x="30" y="333"/>
                  </a:moveTo>
                  <a:lnTo>
                    <a:pt x="0" y="330"/>
                  </a:lnTo>
                  <a:lnTo>
                    <a:pt x="30" y="0"/>
                  </a:lnTo>
                  <a:lnTo>
                    <a:pt x="60" y="3"/>
                  </a:lnTo>
                  <a:lnTo>
                    <a:pt x="30" y="33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1" name="ïṩliďè"/>
            <p:cNvSpPr/>
            <p:nvPr/>
          </p:nvSpPr>
          <p:spPr bwMode="auto">
            <a:xfrm>
              <a:off x="3183" y="3969"/>
              <a:ext cx="67" cy="404"/>
            </a:xfrm>
            <a:custGeom>
              <a:avLst/>
              <a:gdLst>
                <a:gd name="T0" fmla="*/ 32 w 65"/>
                <a:gd name="T1" fmla="*/ 390 h 390"/>
                <a:gd name="T2" fmla="*/ 0 w 65"/>
                <a:gd name="T3" fmla="*/ 387 h 390"/>
                <a:gd name="T4" fmla="*/ 35 w 65"/>
                <a:gd name="T5" fmla="*/ 0 h 390"/>
                <a:gd name="T6" fmla="*/ 65 w 65"/>
                <a:gd name="T7" fmla="*/ 3 h 390"/>
                <a:gd name="T8" fmla="*/ 32 w 65"/>
                <a:gd name="T9" fmla="*/ 390 h 390"/>
              </a:gdLst>
              <a:ahLst/>
              <a:cxnLst>
                <a:cxn ang="0">
                  <a:pos x="T0" y="T1"/>
                </a:cxn>
                <a:cxn ang="0">
                  <a:pos x="T2" y="T3"/>
                </a:cxn>
                <a:cxn ang="0">
                  <a:pos x="T4" y="T5"/>
                </a:cxn>
                <a:cxn ang="0">
                  <a:pos x="T6" y="T7"/>
                </a:cxn>
                <a:cxn ang="0">
                  <a:pos x="T8" y="T9"/>
                </a:cxn>
              </a:cxnLst>
              <a:rect l="0" t="0" r="r" b="b"/>
              <a:pathLst>
                <a:path w="65" h="390">
                  <a:moveTo>
                    <a:pt x="32" y="390"/>
                  </a:moveTo>
                  <a:lnTo>
                    <a:pt x="0" y="387"/>
                  </a:lnTo>
                  <a:lnTo>
                    <a:pt x="35" y="0"/>
                  </a:lnTo>
                  <a:lnTo>
                    <a:pt x="65" y="3"/>
                  </a:lnTo>
                  <a:lnTo>
                    <a:pt x="32" y="390"/>
                  </a:lnTo>
                  <a:close/>
                </a:path>
              </a:pathLst>
            </a:custGeom>
            <a:solidFill>
              <a:srgbClr val="BCD81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2" name="íšľide"/>
            <p:cNvSpPr/>
            <p:nvPr/>
          </p:nvSpPr>
          <p:spPr bwMode="auto">
            <a:xfrm>
              <a:off x="3183" y="3969"/>
              <a:ext cx="67" cy="404"/>
            </a:xfrm>
            <a:custGeom>
              <a:avLst/>
              <a:gdLst>
                <a:gd name="T0" fmla="*/ 32 w 65"/>
                <a:gd name="T1" fmla="*/ 390 h 390"/>
                <a:gd name="T2" fmla="*/ 0 w 65"/>
                <a:gd name="T3" fmla="*/ 387 h 390"/>
                <a:gd name="T4" fmla="*/ 35 w 65"/>
                <a:gd name="T5" fmla="*/ 0 h 390"/>
                <a:gd name="T6" fmla="*/ 65 w 65"/>
                <a:gd name="T7" fmla="*/ 3 h 390"/>
                <a:gd name="T8" fmla="*/ 32 w 65"/>
                <a:gd name="T9" fmla="*/ 390 h 390"/>
              </a:gdLst>
              <a:ahLst/>
              <a:cxnLst>
                <a:cxn ang="0">
                  <a:pos x="T0" y="T1"/>
                </a:cxn>
                <a:cxn ang="0">
                  <a:pos x="T2" y="T3"/>
                </a:cxn>
                <a:cxn ang="0">
                  <a:pos x="T4" y="T5"/>
                </a:cxn>
                <a:cxn ang="0">
                  <a:pos x="T6" y="T7"/>
                </a:cxn>
                <a:cxn ang="0">
                  <a:pos x="T8" y="T9"/>
                </a:cxn>
              </a:cxnLst>
              <a:rect l="0" t="0" r="r" b="b"/>
              <a:pathLst>
                <a:path w="65" h="390">
                  <a:moveTo>
                    <a:pt x="32" y="390"/>
                  </a:moveTo>
                  <a:lnTo>
                    <a:pt x="0" y="387"/>
                  </a:lnTo>
                  <a:lnTo>
                    <a:pt x="35" y="0"/>
                  </a:lnTo>
                  <a:lnTo>
                    <a:pt x="65" y="3"/>
                  </a:lnTo>
                  <a:lnTo>
                    <a:pt x="32" y="39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3" name="îṥľíḑê"/>
            <p:cNvSpPr/>
            <p:nvPr/>
          </p:nvSpPr>
          <p:spPr bwMode="auto">
            <a:xfrm>
              <a:off x="3216" y="4264"/>
              <a:ext cx="39" cy="112"/>
            </a:xfrm>
            <a:custGeom>
              <a:avLst/>
              <a:gdLst>
                <a:gd name="T0" fmla="*/ 30 w 38"/>
                <a:gd name="T1" fmla="*/ 108 h 108"/>
                <a:gd name="T2" fmla="*/ 0 w 38"/>
                <a:gd name="T3" fmla="*/ 105 h 108"/>
                <a:gd name="T4" fmla="*/ 8 w 38"/>
                <a:gd name="T5" fmla="*/ 0 h 108"/>
                <a:gd name="T6" fmla="*/ 38 w 38"/>
                <a:gd name="T7" fmla="*/ 3 h 108"/>
                <a:gd name="T8" fmla="*/ 30 w 38"/>
                <a:gd name="T9" fmla="*/ 108 h 108"/>
              </a:gdLst>
              <a:ahLst/>
              <a:cxnLst>
                <a:cxn ang="0">
                  <a:pos x="T0" y="T1"/>
                </a:cxn>
                <a:cxn ang="0">
                  <a:pos x="T2" y="T3"/>
                </a:cxn>
                <a:cxn ang="0">
                  <a:pos x="T4" y="T5"/>
                </a:cxn>
                <a:cxn ang="0">
                  <a:pos x="T6" y="T7"/>
                </a:cxn>
                <a:cxn ang="0">
                  <a:pos x="T8" y="T9"/>
                </a:cxn>
              </a:cxnLst>
              <a:rect l="0" t="0" r="r" b="b"/>
              <a:pathLst>
                <a:path w="38" h="108">
                  <a:moveTo>
                    <a:pt x="30" y="108"/>
                  </a:moveTo>
                  <a:lnTo>
                    <a:pt x="0" y="105"/>
                  </a:lnTo>
                  <a:lnTo>
                    <a:pt x="8" y="0"/>
                  </a:lnTo>
                  <a:lnTo>
                    <a:pt x="38" y="3"/>
                  </a:lnTo>
                  <a:lnTo>
                    <a:pt x="30" y="108"/>
                  </a:lnTo>
                  <a:close/>
                </a:path>
              </a:pathLst>
            </a:custGeom>
            <a:solidFill>
              <a:srgbClr val="F9513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4" name="iSļîḑè"/>
            <p:cNvSpPr/>
            <p:nvPr/>
          </p:nvSpPr>
          <p:spPr bwMode="auto">
            <a:xfrm>
              <a:off x="3216" y="4264"/>
              <a:ext cx="39" cy="112"/>
            </a:xfrm>
            <a:custGeom>
              <a:avLst/>
              <a:gdLst>
                <a:gd name="T0" fmla="*/ 30 w 38"/>
                <a:gd name="T1" fmla="*/ 108 h 108"/>
                <a:gd name="T2" fmla="*/ 0 w 38"/>
                <a:gd name="T3" fmla="*/ 105 h 108"/>
                <a:gd name="T4" fmla="*/ 8 w 38"/>
                <a:gd name="T5" fmla="*/ 0 h 108"/>
                <a:gd name="T6" fmla="*/ 38 w 38"/>
                <a:gd name="T7" fmla="*/ 3 h 108"/>
                <a:gd name="T8" fmla="*/ 30 w 38"/>
                <a:gd name="T9" fmla="*/ 108 h 108"/>
              </a:gdLst>
              <a:ahLst/>
              <a:cxnLst>
                <a:cxn ang="0">
                  <a:pos x="T0" y="T1"/>
                </a:cxn>
                <a:cxn ang="0">
                  <a:pos x="T2" y="T3"/>
                </a:cxn>
                <a:cxn ang="0">
                  <a:pos x="T4" y="T5"/>
                </a:cxn>
                <a:cxn ang="0">
                  <a:pos x="T6" y="T7"/>
                </a:cxn>
                <a:cxn ang="0">
                  <a:pos x="T8" y="T9"/>
                </a:cxn>
              </a:cxnLst>
              <a:rect l="0" t="0" r="r" b="b"/>
              <a:pathLst>
                <a:path w="38" h="108">
                  <a:moveTo>
                    <a:pt x="30" y="108"/>
                  </a:moveTo>
                  <a:lnTo>
                    <a:pt x="0" y="105"/>
                  </a:lnTo>
                  <a:lnTo>
                    <a:pt x="8" y="0"/>
                  </a:lnTo>
                  <a:lnTo>
                    <a:pt x="38" y="3"/>
                  </a:lnTo>
                  <a:lnTo>
                    <a:pt x="30" y="10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5" name="ïšlîḑe"/>
            <p:cNvSpPr/>
            <p:nvPr/>
          </p:nvSpPr>
          <p:spPr bwMode="auto">
            <a:xfrm>
              <a:off x="3297" y="3848"/>
              <a:ext cx="79" cy="534"/>
            </a:xfrm>
            <a:custGeom>
              <a:avLst/>
              <a:gdLst>
                <a:gd name="T0" fmla="*/ 30 w 76"/>
                <a:gd name="T1" fmla="*/ 516 h 516"/>
                <a:gd name="T2" fmla="*/ 0 w 76"/>
                <a:gd name="T3" fmla="*/ 514 h 516"/>
                <a:gd name="T4" fmla="*/ 44 w 76"/>
                <a:gd name="T5" fmla="*/ 0 h 516"/>
                <a:gd name="T6" fmla="*/ 76 w 76"/>
                <a:gd name="T7" fmla="*/ 3 h 516"/>
                <a:gd name="T8" fmla="*/ 30 w 76"/>
                <a:gd name="T9" fmla="*/ 516 h 516"/>
              </a:gdLst>
              <a:ahLst/>
              <a:cxnLst>
                <a:cxn ang="0">
                  <a:pos x="T0" y="T1"/>
                </a:cxn>
                <a:cxn ang="0">
                  <a:pos x="T2" y="T3"/>
                </a:cxn>
                <a:cxn ang="0">
                  <a:pos x="T4" y="T5"/>
                </a:cxn>
                <a:cxn ang="0">
                  <a:pos x="T6" y="T7"/>
                </a:cxn>
                <a:cxn ang="0">
                  <a:pos x="T8" y="T9"/>
                </a:cxn>
              </a:cxnLst>
              <a:rect l="0" t="0" r="r" b="b"/>
              <a:pathLst>
                <a:path w="76" h="516">
                  <a:moveTo>
                    <a:pt x="30" y="516"/>
                  </a:moveTo>
                  <a:lnTo>
                    <a:pt x="0" y="514"/>
                  </a:lnTo>
                  <a:lnTo>
                    <a:pt x="44" y="0"/>
                  </a:lnTo>
                  <a:lnTo>
                    <a:pt x="76" y="3"/>
                  </a:lnTo>
                  <a:lnTo>
                    <a:pt x="30" y="516"/>
                  </a:lnTo>
                  <a:close/>
                </a:path>
              </a:pathLst>
            </a:custGeom>
            <a:solidFill>
              <a:srgbClr val="BCD81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6" name="iṣḻïḑe"/>
            <p:cNvSpPr/>
            <p:nvPr/>
          </p:nvSpPr>
          <p:spPr bwMode="auto">
            <a:xfrm>
              <a:off x="3297" y="3848"/>
              <a:ext cx="79" cy="534"/>
            </a:xfrm>
            <a:custGeom>
              <a:avLst/>
              <a:gdLst>
                <a:gd name="T0" fmla="*/ 30 w 76"/>
                <a:gd name="T1" fmla="*/ 516 h 516"/>
                <a:gd name="T2" fmla="*/ 0 w 76"/>
                <a:gd name="T3" fmla="*/ 514 h 516"/>
                <a:gd name="T4" fmla="*/ 44 w 76"/>
                <a:gd name="T5" fmla="*/ 0 h 516"/>
                <a:gd name="T6" fmla="*/ 76 w 76"/>
                <a:gd name="T7" fmla="*/ 3 h 516"/>
                <a:gd name="T8" fmla="*/ 30 w 76"/>
                <a:gd name="T9" fmla="*/ 516 h 516"/>
              </a:gdLst>
              <a:ahLst/>
              <a:cxnLst>
                <a:cxn ang="0">
                  <a:pos x="T0" y="T1"/>
                </a:cxn>
                <a:cxn ang="0">
                  <a:pos x="T2" y="T3"/>
                </a:cxn>
                <a:cxn ang="0">
                  <a:pos x="T4" y="T5"/>
                </a:cxn>
                <a:cxn ang="0">
                  <a:pos x="T6" y="T7"/>
                </a:cxn>
                <a:cxn ang="0">
                  <a:pos x="T8" y="T9"/>
                </a:cxn>
              </a:cxnLst>
              <a:rect l="0" t="0" r="r" b="b"/>
              <a:pathLst>
                <a:path w="76" h="516">
                  <a:moveTo>
                    <a:pt x="30" y="516"/>
                  </a:moveTo>
                  <a:lnTo>
                    <a:pt x="0" y="514"/>
                  </a:lnTo>
                  <a:lnTo>
                    <a:pt x="44" y="0"/>
                  </a:lnTo>
                  <a:lnTo>
                    <a:pt x="76" y="3"/>
                  </a:lnTo>
                  <a:lnTo>
                    <a:pt x="30" y="5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7" name="ï$ļíḍe"/>
            <p:cNvSpPr/>
            <p:nvPr/>
          </p:nvSpPr>
          <p:spPr bwMode="auto">
            <a:xfrm>
              <a:off x="3328" y="3788"/>
              <a:ext cx="84" cy="597"/>
            </a:xfrm>
            <a:custGeom>
              <a:avLst/>
              <a:gdLst>
                <a:gd name="T0" fmla="*/ 30 w 81"/>
                <a:gd name="T1" fmla="*/ 577 h 577"/>
                <a:gd name="T2" fmla="*/ 0 w 81"/>
                <a:gd name="T3" fmla="*/ 574 h 577"/>
                <a:gd name="T4" fmla="*/ 50 w 81"/>
                <a:gd name="T5" fmla="*/ 0 h 577"/>
                <a:gd name="T6" fmla="*/ 81 w 81"/>
                <a:gd name="T7" fmla="*/ 3 h 577"/>
                <a:gd name="T8" fmla="*/ 30 w 81"/>
                <a:gd name="T9" fmla="*/ 577 h 577"/>
              </a:gdLst>
              <a:ahLst/>
              <a:cxnLst>
                <a:cxn ang="0">
                  <a:pos x="T0" y="T1"/>
                </a:cxn>
                <a:cxn ang="0">
                  <a:pos x="T2" y="T3"/>
                </a:cxn>
                <a:cxn ang="0">
                  <a:pos x="T4" y="T5"/>
                </a:cxn>
                <a:cxn ang="0">
                  <a:pos x="T6" y="T7"/>
                </a:cxn>
                <a:cxn ang="0">
                  <a:pos x="T8" y="T9"/>
                </a:cxn>
              </a:cxnLst>
              <a:rect l="0" t="0" r="r" b="b"/>
              <a:pathLst>
                <a:path w="81" h="577">
                  <a:moveTo>
                    <a:pt x="30" y="577"/>
                  </a:moveTo>
                  <a:lnTo>
                    <a:pt x="0" y="574"/>
                  </a:lnTo>
                  <a:lnTo>
                    <a:pt x="50" y="0"/>
                  </a:lnTo>
                  <a:lnTo>
                    <a:pt x="81" y="3"/>
                  </a:lnTo>
                  <a:lnTo>
                    <a:pt x="30" y="577"/>
                  </a:lnTo>
                  <a:close/>
                </a:path>
              </a:pathLst>
            </a:custGeom>
            <a:solidFill>
              <a:srgbClr val="F9513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8" name="îṥľíḓê"/>
            <p:cNvSpPr/>
            <p:nvPr/>
          </p:nvSpPr>
          <p:spPr bwMode="auto">
            <a:xfrm>
              <a:off x="3328" y="3788"/>
              <a:ext cx="84" cy="597"/>
            </a:xfrm>
            <a:custGeom>
              <a:avLst/>
              <a:gdLst>
                <a:gd name="T0" fmla="*/ 30 w 81"/>
                <a:gd name="T1" fmla="*/ 577 h 577"/>
                <a:gd name="T2" fmla="*/ 0 w 81"/>
                <a:gd name="T3" fmla="*/ 574 h 577"/>
                <a:gd name="T4" fmla="*/ 50 w 81"/>
                <a:gd name="T5" fmla="*/ 0 h 577"/>
                <a:gd name="T6" fmla="*/ 81 w 81"/>
                <a:gd name="T7" fmla="*/ 3 h 577"/>
                <a:gd name="T8" fmla="*/ 30 w 81"/>
                <a:gd name="T9" fmla="*/ 577 h 577"/>
              </a:gdLst>
              <a:ahLst/>
              <a:cxnLst>
                <a:cxn ang="0">
                  <a:pos x="T0" y="T1"/>
                </a:cxn>
                <a:cxn ang="0">
                  <a:pos x="T2" y="T3"/>
                </a:cxn>
                <a:cxn ang="0">
                  <a:pos x="T4" y="T5"/>
                </a:cxn>
                <a:cxn ang="0">
                  <a:pos x="T6" y="T7"/>
                </a:cxn>
                <a:cxn ang="0">
                  <a:pos x="T8" y="T9"/>
                </a:cxn>
              </a:cxnLst>
              <a:rect l="0" t="0" r="r" b="b"/>
              <a:pathLst>
                <a:path w="81" h="577">
                  <a:moveTo>
                    <a:pt x="30" y="577"/>
                  </a:moveTo>
                  <a:lnTo>
                    <a:pt x="0" y="574"/>
                  </a:lnTo>
                  <a:lnTo>
                    <a:pt x="50" y="0"/>
                  </a:lnTo>
                  <a:lnTo>
                    <a:pt x="81" y="3"/>
                  </a:lnTo>
                  <a:lnTo>
                    <a:pt x="30" y="57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9" name="îšḻîḋe"/>
            <p:cNvSpPr/>
            <p:nvPr/>
          </p:nvSpPr>
          <p:spPr bwMode="auto">
            <a:xfrm>
              <a:off x="3410" y="4076"/>
              <a:ext cx="59" cy="316"/>
            </a:xfrm>
            <a:custGeom>
              <a:avLst/>
              <a:gdLst>
                <a:gd name="T0" fmla="*/ 30 w 57"/>
                <a:gd name="T1" fmla="*/ 305 h 305"/>
                <a:gd name="T2" fmla="*/ 0 w 57"/>
                <a:gd name="T3" fmla="*/ 302 h 305"/>
                <a:gd name="T4" fmla="*/ 27 w 57"/>
                <a:gd name="T5" fmla="*/ 0 h 305"/>
                <a:gd name="T6" fmla="*/ 57 w 57"/>
                <a:gd name="T7" fmla="*/ 3 h 305"/>
                <a:gd name="T8" fmla="*/ 30 w 57"/>
                <a:gd name="T9" fmla="*/ 305 h 305"/>
              </a:gdLst>
              <a:ahLst/>
              <a:cxnLst>
                <a:cxn ang="0">
                  <a:pos x="T0" y="T1"/>
                </a:cxn>
                <a:cxn ang="0">
                  <a:pos x="T2" y="T3"/>
                </a:cxn>
                <a:cxn ang="0">
                  <a:pos x="T4" y="T5"/>
                </a:cxn>
                <a:cxn ang="0">
                  <a:pos x="T6" y="T7"/>
                </a:cxn>
                <a:cxn ang="0">
                  <a:pos x="T8" y="T9"/>
                </a:cxn>
              </a:cxnLst>
              <a:rect l="0" t="0" r="r" b="b"/>
              <a:pathLst>
                <a:path w="57" h="305">
                  <a:moveTo>
                    <a:pt x="30" y="305"/>
                  </a:moveTo>
                  <a:lnTo>
                    <a:pt x="0" y="302"/>
                  </a:lnTo>
                  <a:lnTo>
                    <a:pt x="27" y="0"/>
                  </a:lnTo>
                  <a:lnTo>
                    <a:pt x="57" y="3"/>
                  </a:lnTo>
                  <a:lnTo>
                    <a:pt x="30" y="305"/>
                  </a:lnTo>
                  <a:close/>
                </a:path>
              </a:pathLst>
            </a:custGeom>
            <a:solidFill>
              <a:srgbClr val="BCD81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0" name="iśḻîde"/>
            <p:cNvSpPr/>
            <p:nvPr/>
          </p:nvSpPr>
          <p:spPr bwMode="auto">
            <a:xfrm>
              <a:off x="3410" y="4076"/>
              <a:ext cx="59" cy="316"/>
            </a:xfrm>
            <a:custGeom>
              <a:avLst/>
              <a:gdLst>
                <a:gd name="T0" fmla="*/ 30 w 57"/>
                <a:gd name="T1" fmla="*/ 305 h 305"/>
                <a:gd name="T2" fmla="*/ 0 w 57"/>
                <a:gd name="T3" fmla="*/ 302 h 305"/>
                <a:gd name="T4" fmla="*/ 27 w 57"/>
                <a:gd name="T5" fmla="*/ 0 h 305"/>
                <a:gd name="T6" fmla="*/ 57 w 57"/>
                <a:gd name="T7" fmla="*/ 3 h 305"/>
                <a:gd name="T8" fmla="*/ 30 w 57"/>
                <a:gd name="T9" fmla="*/ 305 h 305"/>
              </a:gdLst>
              <a:ahLst/>
              <a:cxnLst>
                <a:cxn ang="0">
                  <a:pos x="T0" y="T1"/>
                </a:cxn>
                <a:cxn ang="0">
                  <a:pos x="T2" y="T3"/>
                </a:cxn>
                <a:cxn ang="0">
                  <a:pos x="T4" y="T5"/>
                </a:cxn>
                <a:cxn ang="0">
                  <a:pos x="T6" y="T7"/>
                </a:cxn>
                <a:cxn ang="0">
                  <a:pos x="T8" y="T9"/>
                </a:cxn>
              </a:cxnLst>
              <a:rect l="0" t="0" r="r" b="b"/>
              <a:pathLst>
                <a:path w="57" h="305">
                  <a:moveTo>
                    <a:pt x="30" y="305"/>
                  </a:moveTo>
                  <a:lnTo>
                    <a:pt x="0" y="302"/>
                  </a:lnTo>
                  <a:lnTo>
                    <a:pt x="27" y="0"/>
                  </a:lnTo>
                  <a:lnTo>
                    <a:pt x="57" y="3"/>
                  </a:lnTo>
                  <a:lnTo>
                    <a:pt x="30" y="30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1" name="iŝľídé"/>
            <p:cNvSpPr/>
            <p:nvPr/>
          </p:nvSpPr>
          <p:spPr bwMode="auto">
            <a:xfrm>
              <a:off x="3441" y="3834"/>
              <a:ext cx="81" cy="561"/>
            </a:xfrm>
            <a:custGeom>
              <a:avLst/>
              <a:gdLst>
                <a:gd name="T0" fmla="*/ 31 w 78"/>
                <a:gd name="T1" fmla="*/ 542 h 542"/>
                <a:gd name="T2" fmla="*/ 0 w 78"/>
                <a:gd name="T3" fmla="*/ 539 h 542"/>
                <a:gd name="T4" fmla="*/ 48 w 78"/>
                <a:gd name="T5" fmla="*/ 0 h 542"/>
                <a:gd name="T6" fmla="*/ 78 w 78"/>
                <a:gd name="T7" fmla="*/ 3 h 542"/>
                <a:gd name="T8" fmla="*/ 31 w 78"/>
                <a:gd name="T9" fmla="*/ 542 h 542"/>
              </a:gdLst>
              <a:ahLst/>
              <a:cxnLst>
                <a:cxn ang="0">
                  <a:pos x="T0" y="T1"/>
                </a:cxn>
                <a:cxn ang="0">
                  <a:pos x="T2" y="T3"/>
                </a:cxn>
                <a:cxn ang="0">
                  <a:pos x="T4" y="T5"/>
                </a:cxn>
                <a:cxn ang="0">
                  <a:pos x="T6" y="T7"/>
                </a:cxn>
                <a:cxn ang="0">
                  <a:pos x="T8" y="T9"/>
                </a:cxn>
              </a:cxnLst>
              <a:rect l="0" t="0" r="r" b="b"/>
              <a:pathLst>
                <a:path w="78" h="542">
                  <a:moveTo>
                    <a:pt x="31" y="542"/>
                  </a:moveTo>
                  <a:lnTo>
                    <a:pt x="0" y="539"/>
                  </a:lnTo>
                  <a:lnTo>
                    <a:pt x="48" y="0"/>
                  </a:lnTo>
                  <a:lnTo>
                    <a:pt x="78" y="3"/>
                  </a:lnTo>
                  <a:lnTo>
                    <a:pt x="31" y="542"/>
                  </a:lnTo>
                  <a:close/>
                </a:path>
              </a:pathLst>
            </a:custGeom>
            <a:solidFill>
              <a:srgbClr val="F9513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2" name="íṣ1iḍè"/>
            <p:cNvSpPr/>
            <p:nvPr/>
          </p:nvSpPr>
          <p:spPr bwMode="auto">
            <a:xfrm>
              <a:off x="3441" y="3834"/>
              <a:ext cx="81" cy="561"/>
            </a:xfrm>
            <a:custGeom>
              <a:avLst/>
              <a:gdLst>
                <a:gd name="T0" fmla="*/ 31 w 78"/>
                <a:gd name="T1" fmla="*/ 542 h 542"/>
                <a:gd name="T2" fmla="*/ 0 w 78"/>
                <a:gd name="T3" fmla="*/ 539 h 542"/>
                <a:gd name="T4" fmla="*/ 48 w 78"/>
                <a:gd name="T5" fmla="*/ 0 h 542"/>
                <a:gd name="T6" fmla="*/ 78 w 78"/>
                <a:gd name="T7" fmla="*/ 3 h 542"/>
                <a:gd name="T8" fmla="*/ 31 w 78"/>
                <a:gd name="T9" fmla="*/ 542 h 542"/>
              </a:gdLst>
              <a:ahLst/>
              <a:cxnLst>
                <a:cxn ang="0">
                  <a:pos x="T0" y="T1"/>
                </a:cxn>
                <a:cxn ang="0">
                  <a:pos x="T2" y="T3"/>
                </a:cxn>
                <a:cxn ang="0">
                  <a:pos x="T4" y="T5"/>
                </a:cxn>
                <a:cxn ang="0">
                  <a:pos x="T6" y="T7"/>
                </a:cxn>
                <a:cxn ang="0">
                  <a:pos x="T8" y="T9"/>
                </a:cxn>
              </a:cxnLst>
              <a:rect l="0" t="0" r="r" b="b"/>
              <a:pathLst>
                <a:path w="78" h="542">
                  <a:moveTo>
                    <a:pt x="31" y="542"/>
                  </a:moveTo>
                  <a:lnTo>
                    <a:pt x="0" y="539"/>
                  </a:lnTo>
                  <a:lnTo>
                    <a:pt x="48" y="0"/>
                  </a:lnTo>
                  <a:lnTo>
                    <a:pt x="78" y="3"/>
                  </a:lnTo>
                  <a:lnTo>
                    <a:pt x="31" y="54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3" name="iṥļîde"/>
            <p:cNvSpPr/>
            <p:nvPr/>
          </p:nvSpPr>
          <p:spPr bwMode="auto">
            <a:xfrm>
              <a:off x="3523" y="4006"/>
              <a:ext cx="65" cy="396"/>
            </a:xfrm>
            <a:custGeom>
              <a:avLst/>
              <a:gdLst>
                <a:gd name="T0" fmla="*/ 30 w 63"/>
                <a:gd name="T1" fmla="*/ 383 h 383"/>
                <a:gd name="T2" fmla="*/ 0 w 63"/>
                <a:gd name="T3" fmla="*/ 380 h 383"/>
                <a:gd name="T4" fmla="*/ 33 w 63"/>
                <a:gd name="T5" fmla="*/ 0 h 383"/>
                <a:gd name="T6" fmla="*/ 63 w 63"/>
                <a:gd name="T7" fmla="*/ 2 h 383"/>
                <a:gd name="T8" fmla="*/ 30 w 63"/>
                <a:gd name="T9" fmla="*/ 383 h 383"/>
              </a:gdLst>
              <a:ahLst/>
              <a:cxnLst>
                <a:cxn ang="0">
                  <a:pos x="T0" y="T1"/>
                </a:cxn>
                <a:cxn ang="0">
                  <a:pos x="T2" y="T3"/>
                </a:cxn>
                <a:cxn ang="0">
                  <a:pos x="T4" y="T5"/>
                </a:cxn>
                <a:cxn ang="0">
                  <a:pos x="T6" y="T7"/>
                </a:cxn>
                <a:cxn ang="0">
                  <a:pos x="T8" y="T9"/>
                </a:cxn>
              </a:cxnLst>
              <a:rect l="0" t="0" r="r" b="b"/>
              <a:pathLst>
                <a:path w="63" h="383">
                  <a:moveTo>
                    <a:pt x="30" y="383"/>
                  </a:moveTo>
                  <a:lnTo>
                    <a:pt x="0" y="380"/>
                  </a:lnTo>
                  <a:lnTo>
                    <a:pt x="33" y="0"/>
                  </a:lnTo>
                  <a:lnTo>
                    <a:pt x="63" y="2"/>
                  </a:lnTo>
                  <a:lnTo>
                    <a:pt x="30" y="383"/>
                  </a:lnTo>
                  <a:close/>
                </a:path>
              </a:pathLst>
            </a:custGeom>
            <a:solidFill>
              <a:srgbClr val="BCD81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4" name="iṥ1íďé"/>
            <p:cNvSpPr/>
            <p:nvPr/>
          </p:nvSpPr>
          <p:spPr bwMode="auto">
            <a:xfrm>
              <a:off x="3523" y="4006"/>
              <a:ext cx="65" cy="396"/>
            </a:xfrm>
            <a:custGeom>
              <a:avLst/>
              <a:gdLst>
                <a:gd name="T0" fmla="*/ 30 w 63"/>
                <a:gd name="T1" fmla="*/ 383 h 383"/>
                <a:gd name="T2" fmla="*/ 0 w 63"/>
                <a:gd name="T3" fmla="*/ 380 h 383"/>
                <a:gd name="T4" fmla="*/ 33 w 63"/>
                <a:gd name="T5" fmla="*/ 0 h 383"/>
                <a:gd name="T6" fmla="*/ 63 w 63"/>
                <a:gd name="T7" fmla="*/ 2 h 383"/>
                <a:gd name="T8" fmla="*/ 30 w 63"/>
                <a:gd name="T9" fmla="*/ 383 h 383"/>
              </a:gdLst>
              <a:ahLst/>
              <a:cxnLst>
                <a:cxn ang="0">
                  <a:pos x="T0" y="T1"/>
                </a:cxn>
                <a:cxn ang="0">
                  <a:pos x="T2" y="T3"/>
                </a:cxn>
                <a:cxn ang="0">
                  <a:pos x="T4" y="T5"/>
                </a:cxn>
                <a:cxn ang="0">
                  <a:pos x="T6" y="T7"/>
                </a:cxn>
                <a:cxn ang="0">
                  <a:pos x="T8" y="T9"/>
                </a:cxn>
              </a:cxnLst>
              <a:rect l="0" t="0" r="r" b="b"/>
              <a:pathLst>
                <a:path w="63" h="383">
                  <a:moveTo>
                    <a:pt x="30" y="383"/>
                  </a:moveTo>
                  <a:lnTo>
                    <a:pt x="0" y="380"/>
                  </a:lnTo>
                  <a:lnTo>
                    <a:pt x="33" y="0"/>
                  </a:lnTo>
                  <a:lnTo>
                    <a:pt x="63" y="2"/>
                  </a:lnTo>
                  <a:lnTo>
                    <a:pt x="30" y="38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5" name="iṡlîḓe"/>
            <p:cNvSpPr/>
            <p:nvPr/>
          </p:nvSpPr>
          <p:spPr bwMode="auto">
            <a:xfrm>
              <a:off x="3554" y="4035"/>
              <a:ext cx="64" cy="371"/>
            </a:xfrm>
            <a:custGeom>
              <a:avLst/>
              <a:gdLst>
                <a:gd name="T0" fmla="*/ 30 w 62"/>
                <a:gd name="T1" fmla="*/ 358 h 358"/>
                <a:gd name="T2" fmla="*/ 0 w 62"/>
                <a:gd name="T3" fmla="*/ 355 h 358"/>
                <a:gd name="T4" fmla="*/ 32 w 62"/>
                <a:gd name="T5" fmla="*/ 0 h 358"/>
                <a:gd name="T6" fmla="*/ 62 w 62"/>
                <a:gd name="T7" fmla="*/ 3 h 358"/>
                <a:gd name="T8" fmla="*/ 30 w 62"/>
                <a:gd name="T9" fmla="*/ 358 h 358"/>
              </a:gdLst>
              <a:ahLst/>
              <a:cxnLst>
                <a:cxn ang="0">
                  <a:pos x="T0" y="T1"/>
                </a:cxn>
                <a:cxn ang="0">
                  <a:pos x="T2" y="T3"/>
                </a:cxn>
                <a:cxn ang="0">
                  <a:pos x="T4" y="T5"/>
                </a:cxn>
                <a:cxn ang="0">
                  <a:pos x="T6" y="T7"/>
                </a:cxn>
                <a:cxn ang="0">
                  <a:pos x="T8" y="T9"/>
                </a:cxn>
              </a:cxnLst>
              <a:rect l="0" t="0" r="r" b="b"/>
              <a:pathLst>
                <a:path w="62" h="358">
                  <a:moveTo>
                    <a:pt x="30" y="358"/>
                  </a:moveTo>
                  <a:lnTo>
                    <a:pt x="0" y="355"/>
                  </a:lnTo>
                  <a:lnTo>
                    <a:pt x="32" y="0"/>
                  </a:lnTo>
                  <a:lnTo>
                    <a:pt x="62" y="3"/>
                  </a:lnTo>
                  <a:lnTo>
                    <a:pt x="30" y="358"/>
                  </a:lnTo>
                  <a:close/>
                </a:path>
              </a:pathLst>
            </a:custGeom>
            <a:solidFill>
              <a:srgbClr val="F9513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6" name="íslîḍé"/>
            <p:cNvSpPr/>
            <p:nvPr/>
          </p:nvSpPr>
          <p:spPr bwMode="auto">
            <a:xfrm>
              <a:off x="3554" y="4035"/>
              <a:ext cx="64" cy="371"/>
            </a:xfrm>
            <a:custGeom>
              <a:avLst/>
              <a:gdLst>
                <a:gd name="T0" fmla="*/ 30 w 62"/>
                <a:gd name="T1" fmla="*/ 358 h 358"/>
                <a:gd name="T2" fmla="*/ 0 w 62"/>
                <a:gd name="T3" fmla="*/ 355 h 358"/>
                <a:gd name="T4" fmla="*/ 32 w 62"/>
                <a:gd name="T5" fmla="*/ 0 h 358"/>
                <a:gd name="T6" fmla="*/ 62 w 62"/>
                <a:gd name="T7" fmla="*/ 3 h 358"/>
                <a:gd name="T8" fmla="*/ 30 w 62"/>
                <a:gd name="T9" fmla="*/ 358 h 358"/>
              </a:gdLst>
              <a:ahLst/>
              <a:cxnLst>
                <a:cxn ang="0">
                  <a:pos x="T0" y="T1"/>
                </a:cxn>
                <a:cxn ang="0">
                  <a:pos x="T2" y="T3"/>
                </a:cxn>
                <a:cxn ang="0">
                  <a:pos x="T4" y="T5"/>
                </a:cxn>
                <a:cxn ang="0">
                  <a:pos x="T6" y="T7"/>
                </a:cxn>
                <a:cxn ang="0">
                  <a:pos x="T8" y="T9"/>
                </a:cxn>
              </a:cxnLst>
              <a:rect l="0" t="0" r="r" b="b"/>
              <a:pathLst>
                <a:path w="62" h="358">
                  <a:moveTo>
                    <a:pt x="30" y="358"/>
                  </a:moveTo>
                  <a:lnTo>
                    <a:pt x="0" y="355"/>
                  </a:lnTo>
                  <a:lnTo>
                    <a:pt x="32" y="0"/>
                  </a:lnTo>
                  <a:lnTo>
                    <a:pt x="62" y="3"/>
                  </a:lnTo>
                  <a:lnTo>
                    <a:pt x="30" y="3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7" name="îśľïde"/>
            <p:cNvSpPr/>
            <p:nvPr/>
          </p:nvSpPr>
          <p:spPr bwMode="auto">
            <a:xfrm>
              <a:off x="3635" y="4173"/>
              <a:ext cx="52" cy="240"/>
            </a:xfrm>
            <a:custGeom>
              <a:avLst/>
              <a:gdLst>
                <a:gd name="T0" fmla="*/ 30 w 50"/>
                <a:gd name="T1" fmla="*/ 232 h 232"/>
                <a:gd name="T2" fmla="*/ 0 w 50"/>
                <a:gd name="T3" fmla="*/ 229 h 232"/>
                <a:gd name="T4" fmla="*/ 20 w 50"/>
                <a:gd name="T5" fmla="*/ 0 h 232"/>
                <a:gd name="T6" fmla="*/ 50 w 50"/>
                <a:gd name="T7" fmla="*/ 1 h 232"/>
                <a:gd name="T8" fmla="*/ 30 w 50"/>
                <a:gd name="T9" fmla="*/ 232 h 232"/>
              </a:gdLst>
              <a:ahLst/>
              <a:cxnLst>
                <a:cxn ang="0">
                  <a:pos x="T0" y="T1"/>
                </a:cxn>
                <a:cxn ang="0">
                  <a:pos x="T2" y="T3"/>
                </a:cxn>
                <a:cxn ang="0">
                  <a:pos x="T4" y="T5"/>
                </a:cxn>
                <a:cxn ang="0">
                  <a:pos x="T6" y="T7"/>
                </a:cxn>
                <a:cxn ang="0">
                  <a:pos x="T8" y="T9"/>
                </a:cxn>
              </a:cxnLst>
              <a:rect l="0" t="0" r="r" b="b"/>
              <a:pathLst>
                <a:path w="50" h="232">
                  <a:moveTo>
                    <a:pt x="30" y="232"/>
                  </a:moveTo>
                  <a:lnTo>
                    <a:pt x="0" y="229"/>
                  </a:lnTo>
                  <a:lnTo>
                    <a:pt x="20" y="0"/>
                  </a:lnTo>
                  <a:lnTo>
                    <a:pt x="50" y="1"/>
                  </a:lnTo>
                  <a:lnTo>
                    <a:pt x="30" y="232"/>
                  </a:lnTo>
                  <a:close/>
                </a:path>
              </a:pathLst>
            </a:custGeom>
            <a:solidFill>
              <a:srgbClr val="BCD81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8" name="ïṩľîḍé"/>
            <p:cNvSpPr/>
            <p:nvPr/>
          </p:nvSpPr>
          <p:spPr bwMode="auto">
            <a:xfrm>
              <a:off x="3635" y="4173"/>
              <a:ext cx="52" cy="240"/>
            </a:xfrm>
            <a:custGeom>
              <a:avLst/>
              <a:gdLst>
                <a:gd name="T0" fmla="*/ 30 w 50"/>
                <a:gd name="T1" fmla="*/ 232 h 232"/>
                <a:gd name="T2" fmla="*/ 0 w 50"/>
                <a:gd name="T3" fmla="*/ 229 h 232"/>
                <a:gd name="T4" fmla="*/ 20 w 50"/>
                <a:gd name="T5" fmla="*/ 0 h 232"/>
                <a:gd name="T6" fmla="*/ 50 w 50"/>
                <a:gd name="T7" fmla="*/ 1 h 232"/>
                <a:gd name="T8" fmla="*/ 30 w 50"/>
                <a:gd name="T9" fmla="*/ 232 h 232"/>
              </a:gdLst>
              <a:ahLst/>
              <a:cxnLst>
                <a:cxn ang="0">
                  <a:pos x="T0" y="T1"/>
                </a:cxn>
                <a:cxn ang="0">
                  <a:pos x="T2" y="T3"/>
                </a:cxn>
                <a:cxn ang="0">
                  <a:pos x="T4" y="T5"/>
                </a:cxn>
                <a:cxn ang="0">
                  <a:pos x="T6" y="T7"/>
                </a:cxn>
                <a:cxn ang="0">
                  <a:pos x="T8" y="T9"/>
                </a:cxn>
              </a:cxnLst>
              <a:rect l="0" t="0" r="r" b="b"/>
              <a:pathLst>
                <a:path w="50" h="232">
                  <a:moveTo>
                    <a:pt x="30" y="232"/>
                  </a:moveTo>
                  <a:lnTo>
                    <a:pt x="0" y="229"/>
                  </a:lnTo>
                  <a:lnTo>
                    <a:pt x="20" y="0"/>
                  </a:lnTo>
                  <a:lnTo>
                    <a:pt x="50" y="1"/>
                  </a:lnTo>
                  <a:lnTo>
                    <a:pt x="30" y="23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9" name="îṣlïḑè"/>
            <p:cNvSpPr/>
            <p:nvPr/>
          </p:nvSpPr>
          <p:spPr bwMode="auto">
            <a:xfrm>
              <a:off x="3667" y="4234"/>
              <a:ext cx="47" cy="180"/>
            </a:xfrm>
            <a:custGeom>
              <a:avLst/>
              <a:gdLst>
                <a:gd name="T0" fmla="*/ 30 w 45"/>
                <a:gd name="T1" fmla="*/ 174 h 174"/>
                <a:gd name="T2" fmla="*/ 0 w 45"/>
                <a:gd name="T3" fmla="*/ 173 h 174"/>
                <a:gd name="T4" fmla="*/ 16 w 45"/>
                <a:gd name="T5" fmla="*/ 0 h 174"/>
                <a:gd name="T6" fmla="*/ 45 w 45"/>
                <a:gd name="T7" fmla="*/ 3 h 174"/>
                <a:gd name="T8" fmla="*/ 30 w 45"/>
                <a:gd name="T9" fmla="*/ 174 h 174"/>
              </a:gdLst>
              <a:ahLst/>
              <a:cxnLst>
                <a:cxn ang="0">
                  <a:pos x="T0" y="T1"/>
                </a:cxn>
                <a:cxn ang="0">
                  <a:pos x="T2" y="T3"/>
                </a:cxn>
                <a:cxn ang="0">
                  <a:pos x="T4" y="T5"/>
                </a:cxn>
                <a:cxn ang="0">
                  <a:pos x="T6" y="T7"/>
                </a:cxn>
                <a:cxn ang="0">
                  <a:pos x="T8" y="T9"/>
                </a:cxn>
              </a:cxnLst>
              <a:rect l="0" t="0" r="r" b="b"/>
              <a:pathLst>
                <a:path w="45" h="174">
                  <a:moveTo>
                    <a:pt x="30" y="174"/>
                  </a:moveTo>
                  <a:lnTo>
                    <a:pt x="0" y="173"/>
                  </a:lnTo>
                  <a:lnTo>
                    <a:pt x="16" y="0"/>
                  </a:lnTo>
                  <a:lnTo>
                    <a:pt x="45" y="3"/>
                  </a:lnTo>
                  <a:lnTo>
                    <a:pt x="30" y="174"/>
                  </a:lnTo>
                  <a:close/>
                </a:path>
              </a:pathLst>
            </a:custGeom>
            <a:solidFill>
              <a:srgbClr val="F9513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0" name="ïṧḷîḋê"/>
            <p:cNvSpPr/>
            <p:nvPr/>
          </p:nvSpPr>
          <p:spPr bwMode="auto">
            <a:xfrm>
              <a:off x="3667" y="4234"/>
              <a:ext cx="47" cy="180"/>
            </a:xfrm>
            <a:custGeom>
              <a:avLst/>
              <a:gdLst>
                <a:gd name="T0" fmla="*/ 30 w 45"/>
                <a:gd name="T1" fmla="*/ 174 h 174"/>
                <a:gd name="T2" fmla="*/ 0 w 45"/>
                <a:gd name="T3" fmla="*/ 173 h 174"/>
                <a:gd name="T4" fmla="*/ 16 w 45"/>
                <a:gd name="T5" fmla="*/ 0 h 174"/>
                <a:gd name="T6" fmla="*/ 45 w 45"/>
                <a:gd name="T7" fmla="*/ 3 h 174"/>
                <a:gd name="T8" fmla="*/ 30 w 45"/>
                <a:gd name="T9" fmla="*/ 174 h 174"/>
              </a:gdLst>
              <a:ahLst/>
              <a:cxnLst>
                <a:cxn ang="0">
                  <a:pos x="T0" y="T1"/>
                </a:cxn>
                <a:cxn ang="0">
                  <a:pos x="T2" y="T3"/>
                </a:cxn>
                <a:cxn ang="0">
                  <a:pos x="T4" y="T5"/>
                </a:cxn>
                <a:cxn ang="0">
                  <a:pos x="T6" y="T7"/>
                </a:cxn>
                <a:cxn ang="0">
                  <a:pos x="T8" y="T9"/>
                </a:cxn>
              </a:cxnLst>
              <a:rect l="0" t="0" r="r" b="b"/>
              <a:pathLst>
                <a:path w="45" h="174">
                  <a:moveTo>
                    <a:pt x="30" y="174"/>
                  </a:moveTo>
                  <a:lnTo>
                    <a:pt x="0" y="173"/>
                  </a:lnTo>
                  <a:lnTo>
                    <a:pt x="16" y="0"/>
                  </a:lnTo>
                  <a:lnTo>
                    <a:pt x="45" y="3"/>
                  </a:lnTo>
                  <a:lnTo>
                    <a:pt x="30" y="1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1" name="iṥḻïďè"/>
            <p:cNvSpPr/>
            <p:nvPr/>
          </p:nvSpPr>
          <p:spPr bwMode="auto">
            <a:xfrm>
              <a:off x="3747" y="4288"/>
              <a:ext cx="43" cy="134"/>
            </a:xfrm>
            <a:custGeom>
              <a:avLst/>
              <a:gdLst>
                <a:gd name="T0" fmla="*/ 32 w 42"/>
                <a:gd name="T1" fmla="*/ 129 h 129"/>
                <a:gd name="T2" fmla="*/ 0 w 42"/>
                <a:gd name="T3" fmla="*/ 126 h 129"/>
                <a:gd name="T4" fmla="*/ 12 w 42"/>
                <a:gd name="T5" fmla="*/ 0 h 129"/>
                <a:gd name="T6" fmla="*/ 42 w 42"/>
                <a:gd name="T7" fmla="*/ 3 h 129"/>
                <a:gd name="T8" fmla="*/ 32 w 42"/>
                <a:gd name="T9" fmla="*/ 129 h 129"/>
              </a:gdLst>
              <a:ahLst/>
              <a:cxnLst>
                <a:cxn ang="0">
                  <a:pos x="T0" y="T1"/>
                </a:cxn>
                <a:cxn ang="0">
                  <a:pos x="T2" y="T3"/>
                </a:cxn>
                <a:cxn ang="0">
                  <a:pos x="T4" y="T5"/>
                </a:cxn>
                <a:cxn ang="0">
                  <a:pos x="T6" y="T7"/>
                </a:cxn>
                <a:cxn ang="0">
                  <a:pos x="T8" y="T9"/>
                </a:cxn>
              </a:cxnLst>
              <a:rect l="0" t="0" r="r" b="b"/>
              <a:pathLst>
                <a:path w="42" h="129">
                  <a:moveTo>
                    <a:pt x="32" y="129"/>
                  </a:moveTo>
                  <a:lnTo>
                    <a:pt x="0" y="126"/>
                  </a:lnTo>
                  <a:lnTo>
                    <a:pt x="12" y="0"/>
                  </a:lnTo>
                  <a:lnTo>
                    <a:pt x="42" y="3"/>
                  </a:lnTo>
                  <a:lnTo>
                    <a:pt x="32" y="129"/>
                  </a:lnTo>
                  <a:close/>
                </a:path>
              </a:pathLst>
            </a:custGeom>
            <a:solidFill>
              <a:srgbClr val="BCD81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2" name="íṣlïḓê"/>
            <p:cNvSpPr/>
            <p:nvPr/>
          </p:nvSpPr>
          <p:spPr bwMode="auto">
            <a:xfrm>
              <a:off x="3747" y="4288"/>
              <a:ext cx="43" cy="134"/>
            </a:xfrm>
            <a:custGeom>
              <a:avLst/>
              <a:gdLst>
                <a:gd name="T0" fmla="*/ 32 w 42"/>
                <a:gd name="T1" fmla="*/ 129 h 129"/>
                <a:gd name="T2" fmla="*/ 0 w 42"/>
                <a:gd name="T3" fmla="*/ 126 h 129"/>
                <a:gd name="T4" fmla="*/ 12 w 42"/>
                <a:gd name="T5" fmla="*/ 0 h 129"/>
                <a:gd name="T6" fmla="*/ 42 w 42"/>
                <a:gd name="T7" fmla="*/ 3 h 129"/>
                <a:gd name="T8" fmla="*/ 32 w 42"/>
                <a:gd name="T9" fmla="*/ 129 h 129"/>
              </a:gdLst>
              <a:ahLst/>
              <a:cxnLst>
                <a:cxn ang="0">
                  <a:pos x="T0" y="T1"/>
                </a:cxn>
                <a:cxn ang="0">
                  <a:pos x="T2" y="T3"/>
                </a:cxn>
                <a:cxn ang="0">
                  <a:pos x="T4" y="T5"/>
                </a:cxn>
                <a:cxn ang="0">
                  <a:pos x="T6" y="T7"/>
                </a:cxn>
                <a:cxn ang="0">
                  <a:pos x="T8" y="T9"/>
                </a:cxn>
              </a:cxnLst>
              <a:rect l="0" t="0" r="r" b="b"/>
              <a:pathLst>
                <a:path w="42" h="129">
                  <a:moveTo>
                    <a:pt x="32" y="129"/>
                  </a:moveTo>
                  <a:lnTo>
                    <a:pt x="0" y="126"/>
                  </a:lnTo>
                  <a:lnTo>
                    <a:pt x="12" y="0"/>
                  </a:lnTo>
                  <a:lnTo>
                    <a:pt x="42" y="3"/>
                  </a:lnTo>
                  <a:lnTo>
                    <a:pt x="32" y="12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3" name="î$ľiḍè"/>
            <p:cNvSpPr/>
            <p:nvPr/>
          </p:nvSpPr>
          <p:spPr bwMode="auto">
            <a:xfrm>
              <a:off x="3780" y="3989"/>
              <a:ext cx="67" cy="435"/>
            </a:xfrm>
            <a:custGeom>
              <a:avLst/>
              <a:gdLst>
                <a:gd name="T0" fmla="*/ 30 w 65"/>
                <a:gd name="T1" fmla="*/ 420 h 420"/>
                <a:gd name="T2" fmla="*/ 0 w 65"/>
                <a:gd name="T3" fmla="*/ 417 h 420"/>
                <a:gd name="T4" fmla="*/ 35 w 65"/>
                <a:gd name="T5" fmla="*/ 0 h 420"/>
                <a:gd name="T6" fmla="*/ 65 w 65"/>
                <a:gd name="T7" fmla="*/ 3 h 420"/>
                <a:gd name="T8" fmla="*/ 30 w 65"/>
                <a:gd name="T9" fmla="*/ 420 h 420"/>
              </a:gdLst>
              <a:ahLst/>
              <a:cxnLst>
                <a:cxn ang="0">
                  <a:pos x="T0" y="T1"/>
                </a:cxn>
                <a:cxn ang="0">
                  <a:pos x="T2" y="T3"/>
                </a:cxn>
                <a:cxn ang="0">
                  <a:pos x="T4" y="T5"/>
                </a:cxn>
                <a:cxn ang="0">
                  <a:pos x="T6" y="T7"/>
                </a:cxn>
                <a:cxn ang="0">
                  <a:pos x="T8" y="T9"/>
                </a:cxn>
              </a:cxnLst>
              <a:rect l="0" t="0" r="r" b="b"/>
              <a:pathLst>
                <a:path w="65" h="420">
                  <a:moveTo>
                    <a:pt x="30" y="420"/>
                  </a:moveTo>
                  <a:lnTo>
                    <a:pt x="0" y="417"/>
                  </a:lnTo>
                  <a:lnTo>
                    <a:pt x="35" y="0"/>
                  </a:lnTo>
                  <a:lnTo>
                    <a:pt x="65" y="3"/>
                  </a:lnTo>
                  <a:lnTo>
                    <a:pt x="30" y="420"/>
                  </a:lnTo>
                  <a:close/>
                </a:path>
              </a:pathLst>
            </a:custGeom>
            <a:solidFill>
              <a:srgbClr val="F9513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4" name="iṥḻîḋe"/>
            <p:cNvSpPr/>
            <p:nvPr/>
          </p:nvSpPr>
          <p:spPr bwMode="auto">
            <a:xfrm>
              <a:off x="3780" y="3989"/>
              <a:ext cx="67" cy="435"/>
            </a:xfrm>
            <a:custGeom>
              <a:avLst/>
              <a:gdLst>
                <a:gd name="T0" fmla="*/ 30 w 65"/>
                <a:gd name="T1" fmla="*/ 420 h 420"/>
                <a:gd name="T2" fmla="*/ 0 w 65"/>
                <a:gd name="T3" fmla="*/ 417 h 420"/>
                <a:gd name="T4" fmla="*/ 35 w 65"/>
                <a:gd name="T5" fmla="*/ 0 h 420"/>
                <a:gd name="T6" fmla="*/ 65 w 65"/>
                <a:gd name="T7" fmla="*/ 3 h 420"/>
                <a:gd name="T8" fmla="*/ 30 w 65"/>
                <a:gd name="T9" fmla="*/ 420 h 420"/>
              </a:gdLst>
              <a:ahLst/>
              <a:cxnLst>
                <a:cxn ang="0">
                  <a:pos x="T0" y="T1"/>
                </a:cxn>
                <a:cxn ang="0">
                  <a:pos x="T2" y="T3"/>
                </a:cxn>
                <a:cxn ang="0">
                  <a:pos x="T4" y="T5"/>
                </a:cxn>
                <a:cxn ang="0">
                  <a:pos x="T6" y="T7"/>
                </a:cxn>
                <a:cxn ang="0">
                  <a:pos x="T8" y="T9"/>
                </a:cxn>
              </a:cxnLst>
              <a:rect l="0" t="0" r="r" b="b"/>
              <a:pathLst>
                <a:path w="65" h="420">
                  <a:moveTo>
                    <a:pt x="30" y="420"/>
                  </a:moveTo>
                  <a:lnTo>
                    <a:pt x="0" y="417"/>
                  </a:lnTo>
                  <a:lnTo>
                    <a:pt x="35" y="0"/>
                  </a:lnTo>
                  <a:lnTo>
                    <a:pt x="65" y="3"/>
                  </a:lnTo>
                  <a:lnTo>
                    <a:pt x="30" y="4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5" name="iṩľîḓé"/>
            <p:cNvSpPr/>
            <p:nvPr/>
          </p:nvSpPr>
          <p:spPr bwMode="auto">
            <a:xfrm>
              <a:off x="3861" y="3954"/>
              <a:ext cx="72" cy="477"/>
            </a:xfrm>
            <a:custGeom>
              <a:avLst/>
              <a:gdLst>
                <a:gd name="T0" fmla="*/ 30 w 70"/>
                <a:gd name="T1" fmla="*/ 461 h 461"/>
                <a:gd name="T2" fmla="*/ 0 w 70"/>
                <a:gd name="T3" fmla="*/ 458 h 461"/>
                <a:gd name="T4" fmla="*/ 40 w 70"/>
                <a:gd name="T5" fmla="*/ 0 h 461"/>
                <a:gd name="T6" fmla="*/ 70 w 70"/>
                <a:gd name="T7" fmla="*/ 1 h 461"/>
                <a:gd name="T8" fmla="*/ 30 w 70"/>
                <a:gd name="T9" fmla="*/ 461 h 461"/>
              </a:gdLst>
              <a:ahLst/>
              <a:cxnLst>
                <a:cxn ang="0">
                  <a:pos x="T0" y="T1"/>
                </a:cxn>
                <a:cxn ang="0">
                  <a:pos x="T2" y="T3"/>
                </a:cxn>
                <a:cxn ang="0">
                  <a:pos x="T4" y="T5"/>
                </a:cxn>
                <a:cxn ang="0">
                  <a:pos x="T6" y="T7"/>
                </a:cxn>
                <a:cxn ang="0">
                  <a:pos x="T8" y="T9"/>
                </a:cxn>
              </a:cxnLst>
              <a:rect l="0" t="0" r="r" b="b"/>
              <a:pathLst>
                <a:path w="70" h="461">
                  <a:moveTo>
                    <a:pt x="30" y="461"/>
                  </a:moveTo>
                  <a:lnTo>
                    <a:pt x="0" y="458"/>
                  </a:lnTo>
                  <a:lnTo>
                    <a:pt x="40" y="0"/>
                  </a:lnTo>
                  <a:lnTo>
                    <a:pt x="70" y="1"/>
                  </a:lnTo>
                  <a:lnTo>
                    <a:pt x="30" y="461"/>
                  </a:lnTo>
                  <a:close/>
                </a:path>
              </a:pathLst>
            </a:custGeom>
            <a:solidFill>
              <a:srgbClr val="BCD81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6" name="ïS1îḑé"/>
            <p:cNvSpPr/>
            <p:nvPr/>
          </p:nvSpPr>
          <p:spPr bwMode="auto">
            <a:xfrm>
              <a:off x="3861" y="3954"/>
              <a:ext cx="72" cy="477"/>
            </a:xfrm>
            <a:custGeom>
              <a:avLst/>
              <a:gdLst>
                <a:gd name="T0" fmla="*/ 30 w 70"/>
                <a:gd name="T1" fmla="*/ 461 h 461"/>
                <a:gd name="T2" fmla="*/ 0 w 70"/>
                <a:gd name="T3" fmla="*/ 458 h 461"/>
                <a:gd name="T4" fmla="*/ 40 w 70"/>
                <a:gd name="T5" fmla="*/ 0 h 461"/>
                <a:gd name="T6" fmla="*/ 70 w 70"/>
                <a:gd name="T7" fmla="*/ 1 h 461"/>
                <a:gd name="T8" fmla="*/ 30 w 70"/>
                <a:gd name="T9" fmla="*/ 461 h 461"/>
              </a:gdLst>
              <a:ahLst/>
              <a:cxnLst>
                <a:cxn ang="0">
                  <a:pos x="T0" y="T1"/>
                </a:cxn>
                <a:cxn ang="0">
                  <a:pos x="T2" y="T3"/>
                </a:cxn>
                <a:cxn ang="0">
                  <a:pos x="T4" y="T5"/>
                </a:cxn>
                <a:cxn ang="0">
                  <a:pos x="T6" y="T7"/>
                </a:cxn>
                <a:cxn ang="0">
                  <a:pos x="T8" y="T9"/>
                </a:cxn>
              </a:cxnLst>
              <a:rect l="0" t="0" r="r" b="b"/>
              <a:pathLst>
                <a:path w="70" h="461">
                  <a:moveTo>
                    <a:pt x="30" y="461"/>
                  </a:moveTo>
                  <a:lnTo>
                    <a:pt x="0" y="458"/>
                  </a:lnTo>
                  <a:lnTo>
                    <a:pt x="40" y="0"/>
                  </a:lnTo>
                  <a:lnTo>
                    <a:pt x="70" y="1"/>
                  </a:lnTo>
                  <a:lnTo>
                    <a:pt x="30" y="4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7" name="iSļiḋê"/>
            <p:cNvSpPr/>
            <p:nvPr/>
          </p:nvSpPr>
          <p:spPr bwMode="auto">
            <a:xfrm>
              <a:off x="3892" y="3806"/>
              <a:ext cx="86" cy="628"/>
            </a:xfrm>
            <a:custGeom>
              <a:avLst/>
              <a:gdLst>
                <a:gd name="T0" fmla="*/ 30 w 83"/>
                <a:gd name="T1" fmla="*/ 607 h 607"/>
                <a:gd name="T2" fmla="*/ 0 w 83"/>
                <a:gd name="T3" fmla="*/ 604 h 607"/>
                <a:gd name="T4" fmla="*/ 53 w 83"/>
                <a:gd name="T5" fmla="*/ 0 h 607"/>
                <a:gd name="T6" fmla="*/ 83 w 83"/>
                <a:gd name="T7" fmla="*/ 2 h 607"/>
                <a:gd name="T8" fmla="*/ 30 w 83"/>
                <a:gd name="T9" fmla="*/ 607 h 607"/>
              </a:gdLst>
              <a:ahLst/>
              <a:cxnLst>
                <a:cxn ang="0">
                  <a:pos x="T0" y="T1"/>
                </a:cxn>
                <a:cxn ang="0">
                  <a:pos x="T2" y="T3"/>
                </a:cxn>
                <a:cxn ang="0">
                  <a:pos x="T4" y="T5"/>
                </a:cxn>
                <a:cxn ang="0">
                  <a:pos x="T6" y="T7"/>
                </a:cxn>
                <a:cxn ang="0">
                  <a:pos x="T8" y="T9"/>
                </a:cxn>
              </a:cxnLst>
              <a:rect l="0" t="0" r="r" b="b"/>
              <a:pathLst>
                <a:path w="83" h="607">
                  <a:moveTo>
                    <a:pt x="30" y="607"/>
                  </a:moveTo>
                  <a:lnTo>
                    <a:pt x="0" y="604"/>
                  </a:lnTo>
                  <a:lnTo>
                    <a:pt x="53" y="0"/>
                  </a:lnTo>
                  <a:lnTo>
                    <a:pt x="83" y="2"/>
                  </a:lnTo>
                  <a:lnTo>
                    <a:pt x="30" y="607"/>
                  </a:lnTo>
                  <a:close/>
                </a:path>
              </a:pathLst>
            </a:custGeom>
            <a:solidFill>
              <a:srgbClr val="F9513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8" name="îṥḷídè"/>
            <p:cNvSpPr/>
            <p:nvPr/>
          </p:nvSpPr>
          <p:spPr bwMode="auto">
            <a:xfrm>
              <a:off x="3892" y="3806"/>
              <a:ext cx="86" cy="628"/>
            </a:xfrm>
            <a:custGeom>
              <a:avLst/>
              <a:gdLst>
                <a:gd name="T0" fmla="*/ 30 w 83"/>
                <a:gd name="T1" fmla="*/ 607 h 607"/>
                <a:gd name="T2" fmla="*/ 0 w 83"/>
                <a:gd name="T3" fmla="*/ 604 h 607"/>
                <a:gd name="T4" fmla="*/ 53 w 83"/>
                <a:gd name="T5" fmla="*/ 0 h 607"/>
                <a:gd name="T6" fmla="*/ 83 w 83"/>
                <a:gd name="T7" fmla="*/ 2 h 607"/>
                <a:gd name="T8" fmla="*/ 30 w 83"/>
                <a:gd name="T9" fmla="*/ 607 h 607"/>
              </a:gdLst>
              <a:ahLst/>
              <a:cxnLst>
                <a:cxn ang="0">
                  <a:pos x="T0" y="T1"/>
                </a:cxn>
                <a:cxn ang="0">
                  <a:pos x="T2" y="T3"/>
                </a:cxn>
                <a:cxn ang="0">
                  <a:pos x="T4" y="T5"/>
                </a:cxn>
                <a:cxn ang="0">
                  <a:pos x="T6" y="T7"/>
                </a:cxn>
                <a:cxn ang="0">
                  <a:pos x="T8" y="T9"/>
                </a:cxn>
              </a:cxnLst>
              <a:rect l="0" t="0" r="r" b="b"/>
              <a:pathLst>
                <a:path w="83" h="607">
                  <a:moveTo>
                    <a:pt x="30" y="607"/>
                  </a:moveTo>
                  <a:lnTo>
                    <a:pt x="0" y="604"/>
                  </a:lnTo>
                  <a:lnTo>
                    <a:pt x="53" y="0"/>
                  </a:lnTo>
                  <a:lnTo>
                    <a:pt x="83" y="2"/>
                  </a:lnTo>
                  <a:lnTo>
                    <a:pt x="3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9" name="iṧlíḍé"/>
            <p:cNvSpPr/>
            <p:nvPr/>
          </p:nvSpPr>
          <p:spPr bwMode="auto">
            <a:xfrm>
              <a:off x="3974" y="4145"/>
              <a:ext cx="57" cy="297"/>
            </a:xfrm>
            <a:custGeom>
              <a:avLst/>
              <a:gdLst>
                <a:gd name="T0" fmla="*/ 29 w 55"/>
                <a:gd name="T1" fmla="*/ 287 h 287"/>
                <a:gd name="T2" fmla="*/ 0 w 55"/>
                <a:gd name="T3" fmla="*/ 284 h 287"/>
                <a:gd name="T4" fmla="*/ 25 w 55"/>
                <a:gd name="T5" fmla="*/ 0 h 287"/>
                <a:gd name="T6" fmla="*/ 55 w 55"/>
                <a:gd name="T7" fmla="*/ 2 h 287"/>
                <a:gd name="T8" fmla="*/ 29 w 55"/>
                <a:gd name="T9" fmla="*/ 287 h 287"/>
              </a:gdLst>
              <a:ahLst/>
              <a:cxnLst>
                <a:cxn ang="0">
                  <a:pos x="T0" y="T1"/>
                </a:cxn>
                <a:cxn ang="0">
                  <a:pos x="T2" y="T3"/>
                </a:cxn>
                <a:cxn ang="0">
                  <a:pos x="T4" y="T5"/>
                </a:cxn>
                <a:cxn ang="0">
                  <a:pos x="T6" y="T7"/>
                </a:cxn>
                <a:cxn ang="0">
                  <a:pos x="T8" y="T9"/>
                </a:cxn>
              </a:cxnLst>
              <a:rect l="0" t="0" r="r" b="b"/>
              <a:pathLst>
                <a:path w="55" h="287">
                  <a:moveTo>
                    <a:pt x="29" y="287"/>
                  </a:moveTo>
                  <a:lnTo>
                    <a:pt x="0" y="284"/>
                  </a:lnTo>
                  <a:lnTo>
                    <a:pt x="25" y="0"/>
                  </a:lnTo>
                  <a:lnTo>
                    <a:pt x="55" y="2"/>
                  </a:lnTo>
                  <a:lnTo>
                    <a:pt x="29" y="287"/>
                  </a:lnTo>
                  <a:close/>
                </a:path>
              </a:pathLst>
            </a:custGeom>
            <a:solidFill>
              <a:srgbClr val="BCD81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0" name="ïṣľîḓè"/>
            <p:cNvSpPr/>
            <p:nvPr/>
          </p:nvSpPr>
          <p:spPr bwMode="auto">
            <a:xfrm>
              <a:off x="3974" y="4145"/>
              <a:ext cx="57" cy="297"/>
            </a:xfrm>
            <a:custGeom>
              <a:avLst/>
              <a:gdLst>
                <a:gd name="T0" fmla="*/ 29 w 55"/>
                <a:gd name="T1" fmla="*/ 287 h 287"/>
                <a:gd name="T2" fmla="*/ 0 w 55"/>
                <a:gd name="T3" fmla="*/ 284 h 287"/>
                <a:gd name="T4" fmla="*/ 25 w 55"/>
                <a:gd name="T5" fmla="*/ 0 h 287"/>
                <a:gd name="T6" fmla="*/ 55 w 55"/>
                <a:gd name="T7" fmla="*/ 2 h 287"/>
                <a:gd name="T8" fmla="*/ 29 w 55"/>
                <a:gd name="T9" fmla="*/ 287 h 287"/>
              </a:gdLst>
              <a:ahLst/>
              <a:cxnLst>
                <a:cxn ang="0">
                  <a:pos x="T0" y="T1"/>
                </a:cxn>
                <a:cxn ang="0">
                  <a:pos x="T2" y="T3"/>
                </a:cxn>
                <a:cxn ang="0">
                  <a:pos x="T4" y="T5"/>
                </a:cxn>
                <a:cxn ang="0">
                  <a:pos x="T6" y="T7"/>
                </a:cxn>
                <a:cxn ang="0">
                  <a:pos x="T8" y="T9"/>
                </a:cxn>
              </a:cxnLst>
              <a:rect l="0" t="0" r="r" b="b"/>
              <a:pathLst>
                <a:path w="55" h="287">
                  <a:moveTo>
                    <a:pt x="29" y="287"/>
                  </a:moveTo>
                  <a:lnTo>
                    <a:pt x="0" y="284"/>
                  </a:lnTo>
                  <a:lnTo>
                    <a:pt x="25" y="0"/>
                  </a:lnTo>
                  <a:lnTo>
                    <a:pt x="55" y="2"/>
                  </a:lnTo>
                  <a:lnTo>
                    <a:pt x="29" y="28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1" name="ïṥḻîdê"/>
            <p:cNvSpPr/>
            <p:nvPr/>
          </p:nvSpPr>
          <p:spPr bwMode="auto">
            <a:xfrm>
              <a:off x="4004" y="4193"/>
              <a:ext cx="54" cy="251"/>
            </a:xfrm>
            <a:custGeom>
              <a:avLst/>
              <a:gdLst>
                <a:gd name="T0" fmla="*/ 32 w 52"/>
                <a:gd name="T1" fmla="*/ 243 h 243"/>
                <a:gd name="T2" fmla="*/ 0 w 52"/>
                <a:gd name="T3" fmla="*/ 240 h 243"/>
                <a:gd name="T4" fmla="*/ 22 w 52"/>
                <a:gd name="T5" fmla="*/ 0 h 243"/>
                <a:gd name="T6" fmla="*/ 52 w 52"/>
                <a:gd name="T7" fmla="*/ 2 h 243"/>
                <a:gd name="T8" fmla="*/ 32 w 52"/>
                <a:gd name="T9" fmla="*/ 243 h 243"/>
              </a:gdLst>
              <a:ahLst/>
              <a:cxnLst>
                <a:cxn ang="0">
                  <a:pos x="T0" y="T1"/>
                </a:cxn>
                <a:cxn ang="0">
                  <a:pos x="T2" y="T3"/>
                </a:cxn>
                <a:cxn ang="0">
                  <a:pos x="T4" y="T5"/>
                </a:cxn>
                <a:cxn ang="0">
                  <a:pos x="T6" y="T7"/>
                </a:cxn>
                <a:cxn ang="0">
                  <a:pos x="T8" y="T9"/>
                </a:cxn>
              </a:cxnLst>
              <a:rect l="0" t="0" r="r" b="b"/>
              <a:pathLst>
                <a:path w="52" h="243">
                  <a:moveTo>
                    <a:pt x="32" y="243"/>
                  </a:moveTo>
                  <a:lnTo>
                    <a:pt x="0" y="240"/>
                  </a:lnTo>
                  <a:lnTo>
                    <a:pt x="22" y="0"/>
                  </a:lnTo>
                  <a:lnTo>
                    <a:pt x="52" y="2"/>
                  </a:lnTo>
                  <a:lnTo>
                    <a:pt x="32" y="243"/>
                  </a:lnTo>
                  <a:close/>
                </a:path>
              </a:pathLst>
            </a:custGeom>
            <a:solidFill>
              <a:srgbClr val="F9513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2" name="îSļïďè"/>
            <p:cNvSpPr/>
            <p:nvPr/>
          </p:nvSpPr>
          <p:spPr bwMode="auto">
            <a:xfrm>
              <a:off x="4004" y="4193"/>
              <a:ext cx="54" cy="251"/>
            </a:xfrm>
            <a:custGeom>
              <a:avLst/>
              <a:gdLst>
                <a:gd name="T0" fmla="*/ 32 w 52"/>
                <a:gd name="T1" fmla="*/ 243 h 243"/>
                <a:gd name="T2" fmla="*/ 0 w 52"/>
                <a:gd name="T3" fmla="*/ 240 h 243"/>
                <a:gd name="T4" fmla="*/ 22 w 52"/>
                <a:gd name="T5" fmla="*/ 0 h 243"/>
                <a:gd name="T6" fmla="*/ 52 w 52"/>
                <a:gd name="T7" fmla="*/ 2 h 243"/>
                <a:gd name="T8" fmla="*/ 32 w 52"/>
                <a:gd name="T9" fmla="*/ 243 h 243"/>
              </a:gdLst>
              <a:ahLst/>
              <a:cxnLst>
                <a:cxn ang="0">
                  <a:pos x="T0" y="T1"/>
                </a:cxn>
                <a:cxn ang="0">
                  <a:pos x="T2" y="T3"/>
                </a:cxn>
                <a:cxn ang="0">
                  <a:pos x="T4" y="T5"/>
                </a:cxn>
                <a:cxn ang="0">
                  <a:pos x="T6" y="T7"/>
                </a:cxn>
                <a:cxn ang="0">
                  <a:pos x="T8" y="T9"/>
                </a:cxn>
              </a:cxnLst>
              <a:rect l="0" t="0" r="r" b="b"/>
              <a:pathLst>
                <a:path w="52" h="243">
                  <a:moveTo>
                    <a:pt x="32" y="243"/>
                  </a:moveTo>
                  <a:lnTo>
                    <a:pt x="0" y="240"/>
                  </a:lnTo>
                  <a:lnTo>
                    <a:pt x="22" y="0"/>
                  </a:lnTo>
                  <a:lnTo>
                    <a:pt x="52" y="2"/>
                  </a:lnTo>
                  <a:lnTo>
                    <a:pt x="32" y="24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3" name="ï$lïdé"/>
            <p:cNvSpPr/>
            <p:nvPr/>
          </p:nvSpPr>
          <p:spPr bwMode="auto">
            <a:xfrm>
              <a:off x="4087" y="4274"/>
              <a:ext cx="47" cy="177"/>
            </a:xfrm>
            <a:custGeom>
              <a:avLst/>
              <a:gdLst>
                <a:gd name="T0" fmla="*/ 30 w 45"/>
                <a:gd name="T1" fmla="*/ 171 h 171"/>
                <a:gd name="T2" fmla="*/ 0 w 45"/>
                <a:gd name="T3" fmla="*/ 169 h 171"/>
                <a:gd name="T4" fmla="*/ 15 w 45"/>
                <a:gd name="T5" fmla="*/ 0 h 171"/>
                <a:gd name="T6" fmla="*/ 45 w 45"/>
                <a:gd name="T7" fmla="*/ 3 h 171"/>
                <a:gd name="T8" fmla="*/ 30 w 45"/>
                <a:gd name="T9" fmla="*/ 171 h 171"/>
              </a:gdLst>
              <a:ahLst/>
              <a:cxnLst>
                <a:cxn ang="0">
                  <a:pos x="T0" y="T1"/>
                </a:cxn>
                <a:cxn ang="0">
                  <a:pos x="T2" y="T3"/>
                </a:cxn>
                <a:cxn ang="0">
                  <a:pos x="T4" y="T5"/>
                </a:cxn>
                <a:cxn ang="0">
                  <a:pos x="T6" y="T7"/>
                </a:cxn>
                <a:cxn ang="0">
                  <a:pos x="T8" y="T9"/>
                </a:cxn>
              </a:cxnLst>
              <a:rect l="0" t="0" r="r" b="b"/>
              <a:pathLst>
                <a:path w="45" h="171">
                  <a:moveTo>
                    <a:pt x="30" y="171"/>
                  </a:moveTo>
                  <a:lnTo>
                    <a:pt x="0" y="169"/>
                  </a:lnTo>
                  <a:lnTo>
                    <a:pt x="15" y="0"/>
                  </a:lnTo>
                  <a:lnTo>
                    <a:pt x="45" y="3"/>
                  </a:lnTo>
                  <a:lnTo>
                    <a:pt x="30" y="171"/>
                  </a:lnTo>
                  <a:close/>
                </a:path>
              </a:pathLst>
            </a:custGeom>
            <a:solidFill>
              <a:srgbClr val="BCD81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4" name="íṣlïḑê"/>
            <p:cNvSpPr/>
            <p:nvPr/>
          </p:nvSpPr>
          <p:spPr bwMode="auto">
            <a:xfrm>
              <a:off x="4087" y="4274"/>
              <a:ext cx="47" cy="177"/>
            </a:xfrm>
            <a:custGeom>
              <a:avLst/>
              <a:gdLst>
                <a:gd name="T0" fmla="*/ 30 w 45"/>
                <a:gd name="T1" fmla="*/ 171 h 171"/>
                <a:gd name="T2" fmla="*/ 0 w 45"/>
                <a:gd name="T3" fmla="*/ 169 h 171"/>
                <a:gd name="T4" fmla="*/ 15 w 45"/>
                <a:gd name="T5" fmla="*/ 0 h 171"/>
                <a:gd name="T6" fmla="*/ 45 w 45"/>
                <a:gd name="T7" fmla="*/ 3 h 171"/>
                <a:gd name="T8" fmla="*/ 30 w 45"/>
                <a:gd name="T9" fmla="*/ 171 h 171"/>
              </a:gdLst>
              <a:ahLst/>
              <a:cxnLst>
                <a:cxn ang="0">
                  <a:pos x="T0" y="T1"/>
                </a:cxn>
                <a:cxn ang="0">
                  <a:pos x="T2" y="T3"/>
                </a:cxn>
                <a:cxn ang="0">
                  <a:pos x="T4" y="T5"/>
                </a:cxn>
                <a:cxn ang="0">
                  <a:pos x="T6" y="T7"/>
                </a:cxn>
                <a:cxn ang="0">
                  <a:pos x="T8" y="T9"/>
                </a:cxn>
              </a:cxnLst>
              <a:rect l="0" t="0" r="r" b="b"/>
              <a:pathLst>
                <a:path w="45" h="171">
                  <a:moveTo>
                    <a:pt x="30" y="171"/>
                  </a:moveTo>
                  <a:lnTo>
                    <a:pt x="0" y="169"/>
                  </a:lnTo>
                  <a:lnTo>
                    <a:pt x="15" y="0"/>
                  </a:lnTo>
                  <a:lnTo>
                    <a:pt x="45" y="3"/>
                  </a:lnTo>
                  <a:lnTo>
                    <a:pt x="30" y="17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5" name="íṣļíḓe"/>
            <p:cNvSpPr/>
            <p:nvPr/>
          </p:nvSpPr>
          <p:spPr bwMode="auto">
            <a:xfrm>
              <a:off x="4118" y="4352"/>
              <a:ext cx="40" cy="102"/>
            </a:xfrm>
            <a:custGeom>
              <a:avLst/>
              <a:gdLst>
                <a:gd name="T0" fmla="*/ 30 w 39"/>
                <a:gd name="T1" fmla="*/ 99 h 99"/>
                <a:gd name="T2" fmla="*/ 0 w 39"/>
                <a:gd name="T3" fmla="*/ 96 h 99"/>
                <a:gd name="T4" fmla="*/ 9 w 39"/>
                <a:gd name="T5" fmla="*/ 0 h 99"/>
                <a:gd name="T6" fmla="*/ 39 w 39"/>
                <a:gd name="T7" fmla="*/ 3 h 99"/>
                <a:gd name="T8" fmla="*/ 30 w 39"/>
                <a:gd name="T9" fmla="*/ 99 h 99"/>
              </a:gdLst>
              <a:ahLst/>
              <a:cxnLst>
                <a:cxn ang="0">
                  <a:pos x="T0" y="T1"/>
                </a:cxn>
                <a:cxn ang="0">
                  <a:pos x="T2" y="T3"/>
                </a:cxn>
                <a:cxn ang="0">
                  <a:pos x="T4" y="T5"/>
                </a:cxn>
                <a:cxn ang="0">
                  <a:pos x="T6" y="T7"/>
                </a:cxn>
                <a:cxn ang="0">
                  <a:pos x="T8" y="T9"/>
                </a:cxn>
              </a:cxnLst>
              <a:rect l="0" t="0" r="r" b="b"/>
              <a:pathLst>
                <a:path w="39" h="99">
                  <a:moveTo>
                    <a:pt x="30" y="99"/>
                  </a:moveTo>
                  <a:lnTo>
                    <a:pt x="0" y="96"/>
                  </a:lnTo>
                  <a:lnTo>
                    <a:pt x="9" y="0"/>
                  </a:lnTo>
                  <a:lnTo>
                    <a:pt x="39" y="3"/>
                  </a:lnTo>
                  <a:lnTo>
                    <a:pt x="30" y="99"/>
                  </a:lnTo>
                  <a:close/>
                </a:path>
              </a:pathLst>
            </a:custGeom>
            <a:solidFill>
              <a:srgbClr val="F9513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6" name="iṥlidé"/>
            <p:cNvSpPr/>
            <p:nvPr/>
          </p:nvSpPr>
          <p:spPr bwMode="auto">
            <a:xfrm>
              <a:off x="4118" y="4352"/>
              <a:ext cx="40" cy="102"/>
            </a:xfrm>
            <a:custGeom>
              <a:avLst/>
              <a:gdLst>
                <a:gd name="T0" fmla="*/ 30 w 39"/>
                <a:gd name="T1" fmla="*/ 99 h 99"/>
                <a:gd name="T2" fmla="*/ 0 w 39"/>
                <a:gd name="T3" fmla="*/ 96 h 99"/>
                <a:gd name="T4" fmla="*/ 9 w 39"/>
                <a:gd name="T5" fmla="*/ 0 h 99"/>
                <a:gd name="T6" fmla="*/ 39 w 39"/>
                <a:gd name="T7" fmla="*/ 3 h 99"/>
                <a:gd name="T8" fmla="*/ 30 w 39"/>
                <a:gd name="T9" fmla="*/ 99 h 99"/>
              </a:gdLst>
              <a:ahLst/>
              <a:cxnLst>
                <a:cxn ang="0">
                  <a:pos x="T0" y="T1"/>
                </a:cxn>
                <a:cxn ang="0">
                  <a:pos x="T2" y="T3"/>
                </a:cxn>
                <a:cxn ang="0">
                  <a:pos x="T4" y="T5"/>
                </a:cxn>
                <a:cxn ang="0">
                  <a:pos x="T6" y="T7"/>
                </a:cxn>
                <a:cxn ang="0">
                  <a:pos x="T8" y="T9"/>
                </a:cxn>
              </a:cxnLst>
              <a:rect l="0" t="0" r="r" b="b"/>
              <a:pathLst>
                <a:path w="39" h="99">
                  <a:moveTo>
                    <a:pt x="30" y="99"/>
                  </a:moveTo>
                  <a:lnTo>
                    <a:pt x="0" y="96"/>
                  </a:lnTo>
                  <a:lnTo>
                    <a:pt x="9" y="0"/>
                  </a:lnTo>
                  <a:lnTo>
                    <a:pt x="39" y="3"/>
                  </a:lnTo>
                  <a:lnTo>
                    <a:pt x="30" y="9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7" name="işļïḓe"/>
            <p:cNvSpPr/>
            <p:nvPr/>
          </p:nvSpPr>
          <p:spPr bwMode="auto">
            <a:xfrm>
              <a:off x="3026" y="3238"/>
              <a:ext cx="100" cy="99"/>
            </a:xfrm>
            <a:custGeom>
              <a:avLst/>
              <a:gdLst>
                <a:gd name="T0" fmla="*/ 90 w 97"/>
                <a:gd name="T1" fmla="*/ 96 h 96"/>
                <a:gd name="T2" fmla="*/ 0 w 97"/>
                <a:gd name="T3" fmla="*/ 88 h 96"/>
                <a:gd name="T4" fmla="*/ 8 w 97"/>
                <a:gd name="T5" fmla="*/ 0 h 96"/>
                <a:gd name="T6" fmla="*/ 97 w 97"/>
                <a:gd name="T7" fmla="*/ 7 h 96"/>
                <a:gd name="T8" fmla="*/ 90 w 97"/>
                <a:gd name="T9" fmla="*/ 96 h 96"/>
              </a:gdLst>
              <a:ahLst/>
              <a:cxnLst>
                <a:cxn ang="0">
                  <a:pos x="T0" y="T1"/>
                </a:cxn>
                <a:cxn ang="0">
                  <a:pos x="T2" y="T3"/>
                </a:cxn>
                <a:cxn ang="0">
                  <a:pos x="T4" y="T5"/>
                </a:cxn>
                <a:cxn ang="0">
                  <a:pos x="T6" y="T7"/>
                </a:cxn>
                <a:cxn ang="0">
                  <a:pos x="T8" y="T9"/>
                </a:cxn>
              </a:cxnLst>
              <a:rect l="0" t="0" r="r" b="b"/>
              <a:pathLst>
                <a:path w="97" h="96">
                  <a:moveTo>
                    <a:pt x="90" y="96"/>
                  </a:moveTo>
                  <a:lnTo>
                    <a:pt x="0" y="88"/>
                  </a:lnTo>
                  <a:lnTo>
                    <a:pt x="8" y="0"/>
                  </a:lnTo>
                  <a:lnTo>
                    <a:pt x="97" y="7"/>
                  </a:lnTo>
                  <a:lnTo>
                    <a:pt x="90" y="96"/>
                  </a:lnTo>
                  <a:close/>
                </a:path>
              </a:pathLst>
            </a:custGeom>
            <a:solidFill>
              <a:srgbClr val="22BAD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8" name="ïsḷïḋè"/>
            <p:cNvSpPr/>
            <p:nvPr/>
          </p:nvSpPr>
          <p:spPr bwMode="auto">
            <a:xfrm>
              <a:off x="3203" y="3280"/>
              <a:ext cx="598" cy="88"/>
            </a:xfrm>
            <a:custGeom>
              <a:avLst/>
              <a:gdLst>
                <a:gd name="T0" fmla="*/ 575 w 578"/>
                <a:gd name="T1" fmla="*/ 85 h 85"/>
                <a:gd name="T2" fmla="*/ 0 w 578"/>
                <a:gd name="T3" fmla="*/ 34 h 85"/>
                <a:gd name="T4" fmla="*/ 3 w 578"/>
                <a:gd name="T5" fmla="*/ 0 h 85"/>
                <a:gd name="T6" fmla="*/ 578 w 578"/>
                <a:gd name="T7" fmla="*/ 51 h 85"/>
                <a:gd name="T8" fmla="*/ 575 w 578"/>
                <a:gd name="T9" fmla="*/ 85 h 85"/>
              </a:gdLst>
              <a:ahLst/>
              <a:cxnLst>
                <a:cxn ang="0">
                  <a:pos x="T0" y="T1"/>
                </a:cxn>
                <a:cxn ang="0">
                  <a:pos x="T2" y="T3"/>
                </a:cxn>
                <a:cxn ang="0">
                  <a:pos x="T4" y="T5"/>
                </a:cxn>
                <a:cxn ang="0">
                  <a:pos x="T6" y="T7"/>
                </a:cxn>
                <a:cxn ang="0">
                  <a:pos x="T8" y="T9"/>
                </a:cxn>
              </a:cxnLst>
              <a:rect l="0" t="0" r="r" b="b"/>
              <a:pathLst>
                <a:path w="578" h="85">
                  <a:moveTo>
                    <a:pt x="575" y="85"/>
                  </a:moveTo>
                  <a:lnTo>
                    <a:pt x="0" y="34"/>
                  </a:lnTo>
                  <a:lnTo>
                    <a:pt x="3" y="0"/>
                  </a:lnTo>
                  <a:lnTo>
                    <a:pt x="578" y="51"/>
                  </a:lnTo>
                  <a:lnTo>
                    <a:pt x="575" y="85"/>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9" name="íšļïḋe"/>
            <p:cNvSpPr/>
            <p:nvPr/>
          </p:nvSpPr>
          <p:spPr bwMode="auto">
            <a:xfrm>
              <a:off x="3012" y="3386"/>
              <a:ext cx="100" cy="100"/>
            </a:xfrm>
            <a:custGeom>
              <a:avLst/>
              <a:gdLst>
                <a:gd name="T0" fmla="*/ 90 w 97"/>
                <a:gd name="T1" fmla="*/ 97 h 97"/>
                <a:gd name="T2" fmla="*/ 0 w 97"/>
                <a:gd name="T3" fmla="*/ 89 h 97"/>
                <a:gd name="T4" fmla="*/ 8 w 97"/>
                <a:gd name="T5" fmla="*/ 0 h 97"/>
                <a:gd name="T6" fmla="*/ 97 w 97"/>
                <a:gd name="T7" fmla="*/ 8 h 97"/>
                <a:gd name="T8" fmla="*/ 90 w 97"/>
                <a:gd name="T9" fmla="*/ 97 h 97"/>
              </a:gdLst>
              <a:ahLst/>
              <a:cxnLst>
                <a:cxn ang="0">
                  <a:pos x="T0" y="T1"/>
                </a:cxn>
                <a:cxn ang="0">
                  <a:pos x="T2" y="T3"/>
                </a:cxn>
                <a:cxn ang="0">
                  <a:pos x="T4" y="T5"/>
                </a:cxn>
                <a:cxn ang="0">
                  <a:pos x="T6" y="T7"/>
                </a:cxn>
                <a:cxn ang="0">
                  <a:pos x="T8" y="T9"/>
                </a:cxn>
              </a:cxnLst>
              <a:rect l="0" t="0" r="r" b="b"/>
              <a:pathLst>
                <a:path w="97" h="97">
                  <a:moveTo>
                    <a:pt x="90" y="97"/>
                  </a:moveTo>
                  <a:lnTo>
                    <a:pt x="0" y="89"/>
                  </a:lnTo>
                  <a:lnTo>
                    <a:pt x="8" y="0"/>
                  </a:lnTo>
                  <a:lnTo>
                    <a:pt x="97" y="8"/>
                  </a:lnTo>
                  <a:lnTo>
                    <a:pt x="90" y="97"/>
                  </a:lnTo>
                  <a:close/>
                </a:path>
              </a:pathLst>
            </a:custGeom>
            <a:solidFill>
              <a:srgbClr val="F9513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0" name="işḻïḋè"/>
            <p:cNvSpPr/>
            <p:nvPr/>
          </p:nvSpPr>
          <p:spPr bwMode="auto">
            <a:xfrm>
              <a:off x="3189" y="3431"/>
              <a:ext cx="212" cy="53"/>
            </a:xfrm>
            <a:custGeom>
              <a:avLst/>
              <a:gdLst>
                <a:gd name="T0" fmla="*/ 203 w 205"/>
                <a:gd name="T1" fmla="*/ 51 h 51"/>
                <a:gd name="T2" fmla="*/ 0 w 205"/>
                <a:gd name="T3" fmla="*/ 33 h 51"/>
                <a:gd name="T4" fmla="*/ 3 w 205"/>
                <a:gd name="T5" fmla="*/ 0 h 51"/>
                <a:gd name="T6" fmla="*/ 205 w 205"/>
                <a:gd name="T7" fmla="*/ 17 h 51"/>
                <a:gd name="T8" fmla="*/ 203 w 205"/>
                <a:gd name="T9" fmla="*/ 51 h 51"/>
              </a:gdLst>
              <a:ahLst/>
              <a:cxnLst>
                <a:cxn ang="0">
                  <a:pos x="T0" y="T1"/>
                </a:cxn>
                <a:cxn ang="0">
                  <a:pos x="T2" y="T3"/>
                </a:cxn>
                <a:cxn ang="0">
                  <a:pos x="T4" y="T5"/>
                </a:cxn>
                <a:cxn ang="0">
                  <a:pos x="T6" y="T7"/>
                </a:cxn>
                <a:cxn ang="0">
                  <a:pos x="T8" y="T9"/>
                </a:cxn>
              </a:cxnLst>
              <a:rect l="0" t="0" r="r" b="b"/>
              <a:pathLst>
                <a:path w="205" h="51">
                  <a:moveTo>
                    <a:pt x="203" y="51"/>
                  </a:moveTo>
                  <a:lnTo>
                    <a:pt x="0" y="33"/>
                  </a:lnTo>
                  <a:lnTo>
                    <a:pt x="3" y="0"/>
                  </a:lnTo>
                  <a:lnTo>
                    <a:pt x="205" y="17"/>
                  </a:lnTo>
                  <a:lnTo>
                    <a:pt x="203" y="51"/>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1" name="íślîḓè"/>
            <p:cNvSpPr/>
            <p:nvPr/>
          </p:nvSpPr>
          <p:spPr bwMode="auto">
            <a:xfrm>
              <a:off x="2999" y="3535"/>
              <a:ext cx="100" cy="100"/>
            </a:xfrm>
            <a:custGeom>
              <a:avLst/>
              <a:gdLst>
                <a:gd name="T0" fmla="*/ 90 w 97"/>
                <a:gd name="T1" fmla="*/ 97 h 97"/>
                <a:gd name="T2" fmla="*/ 0 w 97"/>
                <a:gd name="T3" fmla="*/ 90 h 97"/>
                <a:gd name="T4" fmla="*/ 9 w 97"/>
                <a:gd name="T5" fmla="*/ 0 h 97"/>
                <a:gd name="T6" fmla="*/ 97 w 97"/>
                <a:gd name="T7" fmla="*/ 9 h 97"/>
                <a:gd name="T8" fmla="*/ 90 w 97"/>
                <a:gd name="T9" fmla="*/ 97 h 97"/>
              </a:gdLst>
              <a:ahLst/>
              <a:cxnLst>
                <a:cxn ang="0">
                  <a:pos x="T0" y="T1"/>
                </a:cxn>
                <a:cxn ang="0">
                  <a:pos x="T2" y="T3"/>
                </a:cxn>
                <a:cxn ang="0">
                  <a:pos x="T4" y="T5"/>
                </a:cxn>
                <a:cxn ang="0">
                  <a:pos x="T6" y="T7"/>
                </a:cxn>
                <a:cxn ang="0">
                  <a:pos x="T8" y="T9"/>
                </a:cxn>
              </a:cxnLst>
              <a:rect l="0" t="0" r="r" b="b"/>
              <a:pathLst>
                <a:path w="97" h="97">
                  <a:moveTo>
                    <a:pt x="90" y="97"/>
                  </a:moveTo>
                  <a:lnTo>
                    <a:pt x="0" y="90"/>
                  </a:lnTo>
                  <a:lnTo>
                    <a:pt x="9" y="0"/>
                  </a:lnTo>
                  <a:lnTo>
                    <a:pt x="97" y="9"/>
                  </a:lnTo>
                  <a:lnTo>
                    <a:pt x="90" y="97"/>
                  </a:lnTo>
                  <a:close/>
                </a:path>
              </a:pathLst>
            </a:custGeom>
            <a:solidFill>
              <a:srgbClr val="FFD12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2" name="iş1îďe"/>
            <p:cNvSpPr/>
            <p:nvPr/>
          </p:nvSpPr>
          <p:spPr bwMode="auto">
            <a:xfrm>
              <a:off x="3176" y="3580"/>
              <a:ext cx="480" cy="77"/>
            </a:xfrm>
            <a:custGeom>
              <a:avLst/>
              <a:gdLst>
                <a:gd name="T0" fmla="*/ 461 w 464"/>
                <a:gd name="T1" fmla="*/ 74 h 74"/>
                <a:gd name="T2" fmla="*/ 0 w 464"/>
                <a:gd name="T3" fmla="*/ 34 h 74"/>
                <a:gd name="T4" fmla="*/ 3 w 464"/>
                <a:gd name="T5" fmla="*/ 0 h 74"/>
                <a:gd name="T6" fmla="*/ 464 w 464"/>
                <a:gd name="T7" fmla="*/ 40 h 74"/>
                <a:gd name="T8" fmla="*/ 461 w 464"/>
                <a:gd name="T9" fmla="*/ 74 h 74"/>
              </a:gdLst>
              <a:ahLst/>
              <a:cxnLst>
                <a:cxn ang="0">
                  <a:pos x="T0" y="T1"/>
                </a:cxn>
                <a:cxn ang="0">
                  <a:pos x="T2" y="T3"/>
                </a:cxn>
                <a:cxn ang="0">
                  <a:pos x="T4" y="T5"/>
                </a:cxn>
                <a:cxn ang="0">
                  <a:pos x="T6" y="T7"/>
                </a:cxn>
                <a:cxn ang="0">
                  <a:pos x="T8" y="T9"/>
                </a:cxn>
              </a:cxnLst>
              <a:rect l="0" t="0" r="r" b="b"/>
              <a:pathLst>
                <a:path w="464" h="74">
                  <a:moveTo>
                    <a:pt x="461" y="74"/>
                  </a:moveTo>
                  <a:lnTo>
                    <a:pt x="0" y="34"/>
                  </a:lnTo>
                  <a:lnTo>
                    <a:pt x="3" y="0"/>
                  </a:lnTo>
                  <a:lnTo>
                    <a:pt x="464" y="40"/>
                  </a:lnTo>
                  <a:lnTo>
                    <a:pt x="461" y="74"/>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3" name="iṡḻidé"/>
            <p:cNvSpPr/>
            <p:nvPr/>
          </p:nvSpPr>
          <p:spPr bwMode="auto">
            <a:xfrm>
              <a:off x="3176" y="3580"/>
              <a:ext cx="480" cy="77"/>
            </a:xfrm>
            <a:custGeom>
              <a:avLst/>
              <a:gdLst>
                <a:gd name="T0" fmla="*/ 461 w 464"/>
                <a:gd name="T1" fmla="*/ 74 h 74"/>
                <a:gd name="T2" fmla="*/ 0 w 464"/>
                <a:gd name="T3" fmla="*/ 34 h 74"/>
                <a:gd name="T4" fmla="*/ 3 w 464"/>
                <a:gd name="T5" fmla="*/ 0 h 74"/>
                <a:gd name="T6" fmla="*/ 464 w 464"/>
                <a:gd name="T7" fmla="*/ 40 h 74"/>
                <a:gd name="T8" fmla="*/ 461 w 464"/>
                <a:gd name="T9" fmla="*/ 74 h 74"/>
              </a:gdLst>
              <a:ahLst/>
              <a:cxnLst>
                <a:cxn ang="0">
                  <a:pos x="T0" y="T1"/>
                </a:cxn>
                <a:cxn ang="0">
                  <a:pos x="T2" y="T3"/>
                </a:cxn>
                <a:cxn ang="0">
                  <a:pos x="T4" y="T5"/>
                </a:cxn>
                <a:cxn ang="0">
                  <a:pos x="T6" y="T7"/>
                </a:cxn>
                <a:cxn ang="0">
                  <a:pos x="T8" y="T9"/>
                </a:cxn>
              </a:cxnLst>
              <a:rect l="0" t="0" r="r" b="b"/>
              <a:pathLst>
                <a:path w="464" h="74">
                  <a:moveTo>
                    <a:pt x="461" y="74"/>
                  </a:moveTo>
                  <a:lnTo>
                    <a:pt x="0" y="34"/>
                  </a:lnTo>
                  <a:lnTo>
                    <a:pt x="3" y="0"/>
                  </a:lnTo>
                  <a:lnTo>
                    <a:pt x="464" y="40"/>
                  </a:lnTo>
                  <a:lnTo>
                    <a:pt x="461"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4" name="iṩľídê"/>
            <p:cNvSpPr/>
            <p:nvPr/>
          </p:nvSpPr>
          <p:spPr bwMode="auto">
            <a:xfrm>
              <a:off x="3502" y="3160"/>
              <a:ext cx="203" cy="54"/>
            </a:xfrm>
            <a:custGeom>
              <a:avLst/>
              <a:gdLst>
                <a:gd name="T0" fmla="*/ 193 w 196"/>
                <a:gd name="T1" fmla="*/ 52 h 52"/>
                <a:gd name="T2" fmla="*/ 0 w 196"/>
                <a:gd name="T3" fmla="*/ 35 h 52"/>
                <a:gd name="T4" fmla="*/ 3 w 196"/>
                <a:gd name="T5" fmla="*/ 0 h 52"/>
                <a:gd name="T6" fmla="*/ 196 w 196"/>
                <a:gd name="T7" fmla="*/ 18 h 52"/>
                <a:gd name="T8" fmla="*/ 193 w 196"/>
                <a:gd name="T9" fmla="*/ 52 h 52"/>
              </a:gdLst>
              <a:ahLst/>
              <a:cxnLst>
                <a:cxn ang="0">
                  <a:pos x="T0" y="T1"/>
                </a:cxn>
                <a:cxn ang="0">
                  <a:pos x="T2" y="T3"/>
                </a:cxn>
                <a:cxn ang="0">
                  <a:pos x="T4" y="T5"/>
                </a:cxn>
                <a:cxn ang="0">
                  <a:pos x="T6" y="T7"/>
                </a:cxn>
                <a:cxn ang="0">
                  <a:pos x="T8" y="T9"/>
                </a:cxn>
              </a:cxnLst>
              <a:rect l="0" t="0" r="r" b="b"/>
              <a:pathLst>
                <a:path w="196" h="52">
                  <a:moveTo>
                    <a:pt x="193" y="52"/>
                  </a:moveTo>
                  <a:lnTo>
                    <a:pt x="0" y="35"/>
                  </a:lnTo>
                  <a:lnTo>
                    <a:pt x="3" y="0"/>
                  </a:lnTo>
                  <a:lnTo>
                    <a:pt x="196" y="18"/>
                  </a:lnTo>
                  <a:lnTo>
                    <a:pt x="193" y="52"/>
                  </a:lnTo>
                  <a:close/>
                </a:path>
              </a:pathLst>
            </a:custGeom>
            <a:solidFill>
              <a:srgbClr val="5A5A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5" name="íṡliďe"/>
            <p:cNvSpPr/>
            <p:nvPr/>
          </p:nvSpPr>
          <p:spPr bwMode="auto">
            <a:xfrm>
              <a:off x="4488" y="4670"/>
              <a:ext cx="100" cy="100"/>
            </a:xfrm>
            <a:custGeom>
              <a:avLst/>
              <a:gdLst>
                <a:gd name="T0" fmla="*/ 90 w 97"/>
                <a:gd name="T1" fmla="*/ 97 h 97"/>
                <a:gd name="T2" fmla="*/ 0 w 97"/>
                <a:gd name="T3" fmla="*/ 88 h 97"/>
                <a:gd name="T4" fmla="*/ 9 w 97"/>
                <a:gd name="T5" fmla="*/ 0 h 97"/>
                <a:gd name="T6" fmla="*/ 97 w 97"/>
                <a:gd name="T7" fmla="*/ 7 h 97"/>
                <a:gd name="T8" fmla="*/ 90 w 97"/>
                <a:gd name="T9" fmla="*/ 97 h 97"/>
              </a:gdLst>
              <a:ahLst/>
              <a:cxnLst>
                <a:cxn ang="0">
                  <a:pos x="T0" y="T1"/>
                </a:cxn>
                <a:cxn ang="0">
                  <a:pos x="T2" y="T3"/>
                </a:cxn>
                <a:cxn ang="0">
                  <a:pos x="T4" y="T5"/>
                </a:cxn>
                <a:cxn ang="0">
                  <a:pos x="T6" y="T7"/>
                </a:cxn>
                <a:cxn ang="0">
                  <a:pos x="T8" y="T9"/>
                </a:cxn>
              </a:cxnLst>
              <a:rect l="0" t="0" r="r" b="b"/>
              <a:pathLst>
                <a:path w="97" h="97">
                  <a:moveTo>
                    <a:pt x="90" y="97"/>
                  </a:moveTo>
                  <a:lnTo>
                    <a:pt x="0" y="88"/>
                  </a:lnTo>
                  <a:lnTo>
                    <a:pt x="9" y="0"/>
                  </a:lnTo>
                  <a:lnTo>
                    <a:pt x="97" y="7"/>
                  </a:lnTo>
                  <a:lnTo>
                    <a:pt x="90" y="97"/>
                  </a:lnTo>
                  <a:close/>
                </a:path>
              </a:pathLst>
            </a:custGeom>
            <a:solidFill>
              <a:srgbClr val="6B2D6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6" name="ïsḷiḓè"/>
            <p:cNvSpPr/>
            <p:nvPr/>
          </p:nvSpPr>
          <p:spPr bwMode="auto">
            <a:xfrm>
              <a:off x="4488" y="4670"/>
              <a:ext cx="100" cy="100"/>
            </a:xfrm>
            <a:custGeom>
              <a:avLst/>
              <a:gdLst>
                <a:gd name="T0" fmla="*/ 90 w 97"/>
                <a:gd name="T1" fmla="*/ 97 h 97"/>
                <a:gd name="T2" fmla="*/ 0 w 97"/>
                <a:gd name="T3" fmla="*/ 88 h 97"/>
                <a:gd name="T4" fmla="*/ 9 w 97"/>
                <a:gd name="T5" fmla="*/ 0 h 97"/>
                <a:gd name="T6" fmla="*/ 97 w 97"/>
                <a:gd name="T7" fmla="*/ 7 h 97"/>
                <a:gd name="T8" fmla="*/ 90 w 97"/>
                <a:gd name="T9" fmla="*/ 97 h 97"/>
              </a:gdLst>
              <a:ahLst/>
              <a:cxnLst>
                <a:cxn ang="0">
                  <a:pos x="T0" y="T1"/>
                </a:cxn>
                <a:cxn ang="0">
                  <a:pos x="T2" y="T3"/>
                </a:cxn>
                <a:cxn ang="0">
                  <a:pos x="T4" y="T5"/>
                </a:cxn>
                <a:cxn ang="0">
                  <a:pos x="T6" y="T7"/>
                </a:cxn>
                <a:cxn ang="0">
                  <a:pos x="T8" y="T9"/>
                </a:cxn>
              </a:cxnLst>
              <a:rect l="0" t="0" r="r" b="b"/>
              <a:pathLst>
                <a:path w="97" h="97">
                  <a:moveTo>
                    <a:pt x="90" y="97"/>
                  </a:moveTo>
                  <a:lnTo>
                    <a:pt x="0" y="88"/>
                  </a:lnTo>
                  <a:lnTo>
                    <a:pt x="9" y="0"/>
                  </a:lnTo>
                  <a:lnTo>
                    <a:pt x="97" y="7"/>
                  </a:lnTo>
                  <a:lnTo>
                    <a:pt x="90" y="9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7" name="ïṡľíḓè"/>
            <p:cNvSpPr/>
            <p:nvPr/>
          </p:nvSpPr>
          <p:spPr bwMode="auto">
            <a:xfrm>
              <a:off x="4666" y="4713"/>
              <a:ext cx="597" cy="89"/>
            </a:xfrm>
            <a:custGeom>
              <a:avLst/>
              <a:gdLst>
                <a:gd name="T0" fmla="*/ 574 w 577"/>
                <a:gd name="T1" fmla="*/ 86 h 86"/>
                <a:gd name="T2" fmla="*/ 0 w 577"/>
                <a:gd name="T3" fmla="*/ 34 h 86"/>
                <a:gd name="T4" fmla="*/ 2 w 577"/>
                <a:gd name="T5" fmla="*/ 0 h 86"/>
                <a:gd name="T6" fmla="*/ 577 w 577"/>
                <a:gd name="T7" fmla="*/ 52 h 86"/>
                <a:gd name="T8" fmla="*/ 574 w 577"/>
                <a:gd name="T9" fmla="*/ 86 h 86"/>
              </a:gdLst>
              <a:ahLst/>
              <a:cxnLst>
                <a:cxn ang="0">
                  <a:pos x="T0" y="T1"/>
                </a:cxn>
                <a:cxn ang="0">
                  <a:pos x="T2" y="T3"/>
                </a:cxn>
                <a:cxn ang="0">
                  <a:pos x="T4" y="T5"/>
                </a:cxn>
                <a:cxn ang="0">
                  <a:pos x="T6" y="T7"/>
                </a:cxn>
                <a:cxn ang="0">
                  <a:pos x="T8" y="T9"/>
                </a:cxn>
              </a:cxnLst>
              <a:rect l="0" t="0" r="r" b="b"/>
              <a:pathLst>
                <a:path w="577" h="86">
                  <a:moveTo>
                    <a:pt x="574" y="86"/>
                  </a:moveTo>
                  <a:lnTo>
                    <a:pt x="0" y="34"/>
                  </a:lnTo>
                  <a:lnTo>
                    <a:pt x="2" y="0"/>
                  </a:lnTo>
                  <a:lnTo>
                    <a:pt x="577" y="52"/>
                  </a:lnTo>
                  <a:lnTo>
                    <a:pt x="574" y="86"/>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8" name="išḻîḓê"/>
            <p:cNvSpPr/>
            <p:nvPr/>
          </p:nvSpPr>
          <p:spPr bwMode="auto">
            <a:xfrm>
              <a:off x="4666" y="4713"/>
              <a:ext cx="597" cy="89"/>
            </a:xfrm>
            <a:custGeom>
              <a:avLst/>
              <a:gdLst>
                <a:gd name="T0" fmla="*/ 574 w 577"/>
                <a:gd name="T1" fmla="*/ 86 h 86"/>
                <a:gd name="T2" fmla="*/ 0 w 577"/>
                <a:gd name="T3" fmla="*/ 34 h 86"/>
                <a:gd name="T4" fmla="*/ 2 w 577"/>
                <a:gd name="T5" fmla="*/ 0 h 86"/>
                <a:gd name="T6" fmla="*/ 577 w 577"/>
                <a:gd name="T7" fmla="*/ 52 h 86"/>
                <a:gd name="T8" fmla="*/ 574 w 577"/>
                <a:gd name="T9" fmla="*/ 86 h 86"/>
              </a:gdLst>
              <a:ahLst/>
              <a:cxnLst>
                <a:cxn ang="0">
                  <a:pos x="T0" y="T1"/>
                </a:cxn>
                <a:cxn ang="0">
                  <a:pos x="T2" y="T3"/>
                </a:cxn>
                <a:cxn ang="0">
                  <a:pos x="T4" y="T5"/>
                </a:cxn>
                <a:cxn ang="0">
                  <a:pos x="T6" y="T7"/>
                </a:cxn>
                <a:cxn ang="0">
                  <a:pos x="T8" y="T9"/>
                </a:cxn>
              </a:cxnLst>
              <a:rect l="0" t="0" r="r" b="b"/>
              <a:pathLst>
                <a:path w="577" h="86">
                  <a:moveTo>
                    <a:pt x="574" y="86"/>
                  </a:moveTo>
                  <a:lnTo>
                    <a:pt x="0" y="34"/>
                  </a:lnTo>
                  <a:lnTo>
                    <a:pt x="2" y="0"/>
                  </a:lnTo>
                  <a:lnTo>
                    <a:pt x="577" y="52"/>
                  </a:lnTo>
                  <a:lnTo>
                    <a:pt x="574" y="8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9" name="işḻíḓê"/>
            <p:cNvSpPr/>
            <p:nvPr/>
          </p:nvSpPr>
          <p:spPr bwMode="auto">
            <a:xfrm>
              <a:off x="4476" y="4819"/>
              <a:ext cx="100" cy="100"/>
            </a:xfrm>
            <a:custGeom>
              <a:avLst/>
              <a:gdLst>
                <a:gd name="T0" fmla="*/ 89 w 97"/>
                <a:gd name="T1" fmla="*/ 97 h 97"/>
                <a:gd name="T2" fmla="*/ 0 w 97"/>
                <a:gd name="T3" fmla="*/ 90 h 97"/>
                <a:gd name="T4" fmla="*/ 8 w 97"/>
                <a:gd name="T5" fmla="*/ 0 h 97"/>
                <a:gd name="T6" fmla="*/ 97 w 97"/>
                <a:gd name="T7" fmla="*/ 8 h 97"/>
                <a:gd name="T8" fmla="*/ 89 w 97"/>
                <a:gd name="T9" fmla="*/ 97 h 97"/>
              </a:gdLst>
              <a:ahLst/>
              <a:cxnLst>
                <a:cxn ang="0">
                  <a:pos x="T0" y="T1"/>
                </a:cxn>
                <a:cxn ang="0">
                  <a:pos x="T2" y="T3"/>
                </a:cxn>
                <a:cxn ang="0">
                  <a:pos x="T4" y="T5"/>
                </a:cxn>
                <a:cxn ang="0">
                  <a:pos x="T6" y="T7"/>
                </a:cxn>
                <a:cxn ang="0">
                  <a:pos x="T8" y="T9"/>
                </a:cxn>
              </a:cxnLst>
              <a:rect l="0" t="0" r="r" b="b"/>
              <a:pathLst>
                <a:path w="97" h="97">
                  <a:moveTo>
                    <a:pt x="89" y="97"/>
                  </a:moveTo>
                  <a:lnTo>
                    <a:pt x="0" y="90"/>
                  </a:lnTo>
                  <a:lnTo>
                    <a:pt x="8" y="0"/>
                  </a:lnTo>
                  <a:lnTo>
                    <a:pt x="97" y="8"/>
                  </a:lnTo>
                  <a:lnTo>
                    <a:pt x="89" y="97"/>
                  </a:lnTo>
                  <a:close/>
                </a:path>
              </a:pathLst>
            </a:custGeom>
            <a:solidFill>
              <a:srgbClr val="F2274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0" name="işlídè"/>
            <p:cNvSpPr/>
            <p:nvPr/>
          </p:nvSpPr>
          <p:spPr bwMode="auto">
            <a:xfrm>
              <a:off x="4476" y="4819"/>
              <a:ext cx="100" cy="100"/>
            </a:xfrm>
            <a:custGeom>
              <a:avLst/>
              <a:gdLst>
                <a:gd name="T0" fmla="*/ 89 w 97"/>
                <a:gd name="T1" fmla="*/ 97 h 97"/>
                <a:gd name="T2" fmla="*/ 0 w 97"/>
                <a:gd name="T3" fmla="*/ 90 h 97"/>
                <a:gd name="T4" fmla="*/ 8 w 97"/>
                <a:gd name="T5" fmla="*/ 0 h 97"/>
                <a:gd name="T6" fmla="*/ 97 w 97"/>
                <a:gd name="T7" fmla="*/ 8 h 97"/>
                <a:gd name="T8" fmla="*/ 89 w 97"/>
                <a:gd name="T9" fmla="*/ 97 h 97"/>
              </a:gdLst>
              <a:ahLst/>
              <a:cxnLst>
                <a:cxn ang="0">
                  <a:pos x="T0" y="T1"/>
                </a:cxn>
                <a:cxn ang="0">
                  <a:pos x="T2" y="T3"/>
                </a:cxn>
                <a:cxn ang="0">
                  <a:pos x="T4" y="T5"/>
                </a:cxn>
                <a:cxn ang="0">
                  <a:pos x="T6" y="T7"/>
                </a:cxn>
                <a:cxn ang="0">
                  <a:pos x="T8" y="T9"/>
                </a:cxn>
              </a:cxnLst>
              <a:rect l="0" t="0" r="r" b="b"/>
              <a:pathLst>
                <a:path w="97" h="97">
                  <a:moveTo>
                    <a:pt x="89" y="97"/>
                  </a:moveTo>
                  <a:lnTo>
                    <a:pt x="0" y="90"/>
                  </a:lnTo>
                  <a:lnTo>
                    <a:pt x="8" y="0"/>
                  </a:lnTo>
                  <a:lnTo>
                    <a:pt x="97" y="8"/>
                  </a:lnTo>
                  <a:lnTo>
                    <a:pt x="89" y="9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1" name="iš1ïḓê"/>
            <p:cNvSpPr/>
            <p:nvPr/>
          </p:nvSpPr>
          <p:spPr bwMode="auto">
            <a:xfrm>
              <a:off x="4653" y="4864"/>
              <a:ext cx="212" cy="53"/>
            </a:xfrm>
            <a:custGeom>
              <a:avLst/>
              <a:gdLst>
                <a:gd name="T0" fmla="*/ 202 w 205"/>
                <a:gd name="T1" fmla="*/ 51 h 51"/>
                <a:gd name="T2" fmla="*/ 0 w 205"/>
                <a:gd name="T3" fmla="*/ 34 h 51"/>
                <a:gd name="T4" fmla="*/ 3 w 205"/>
                <a:gd name="T5" fmla="*/ 0 h 51"/>
                <a:gd name="T6" fmla="*/ 205 w 205"/>
                <a:gd name="T7" fmla="*/ 17 h 51"/>
                <a:gd name="T8" fmla="*/ 202 w 205"/>
                <a:gd name="T9" fmla="*/ 51 h 51"/>
              </a:gdLst>
              <a:ahLst/>
              <a:cxnLst>
                <a:cxn ang="0">
                  <a:pos x="T0" y="T1"/>
                </a:cxn>
                <a:cxn ang="0">
                  <a:pos x="T2" y="T3"/>
                </a:cxn>
                <a:cxn ang="0">
                  <a:pos x="T4" y="T5"/>
                </a:cxn>
                <a:cxn ang="0">
                  <a:pos x="T6" y="T7"/>
                </a:cxn>
                <a:cxn ang="0">
                  <a:pos x="T8" y="T9"/>
                </a:cxn>
              </a:cxnLst>
              <a:rect l="0" t="0" r="r" b="b"/>
              <a:pathLst>
                <a:path w="205" h="51">
                  <a:moveTo>
                    <a:pt x="202" y="51"/>
                  </a:moveTo>
                  <a:lnTo>
                    <a:pt x="0" y="34"/>
                  </a:lnTo>
                  <a:lnTo>
                    <a:pt x="3" y="0"/>
                  </a:lnTo>
                  <a:lnTo>
                    <a:pt x="205" y="17"/>
                  </a:lnTo>
                  <a:lnTo>
                    <a:pt x="202" y="51"/>
                  </a:lnTo>
                  <a:close/>
                </a:path>
              </a:pathLst>
            </a:custGeom>
            <a:solidFill>
              <a:srgbClr val="949A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2" name="íşļíḋé"/>
            <p:cNvSpPr/>
            <p:nvPr/>
          </p:nvSpPr>
          <p:spPr bwMode="auto">
            <a:xfrm>
              <a:off x="4653" y="4864"/>
              <a:ext cx="212" cy="53"/>
            </a:xfrm>
            <a:custGeom>
              <a:avLst/>
              <a:gdLst>
                <a:gd name="T0" fmla="*/ 202 w 205"/>
                <a:gd name="T1" fmla="*/ 51 h 51"/>
                <a:gd name="T2" fmla="*/ 0 w 205"/>
                <a:gd name="T3" fmla="*/ 34 h 51"/>
                <a:gd name="T4" fmla="*/ 3 w 205"/>
                <a:gd name="T5" fmla="*/ 0 h 51"/>
                <a:gd name="T6" fmla="*/ 205 w 205"/>
                <a:gd name="T7" fmla="*/ 17 h 51"/>
                <a:gd name="T8" fmla="*/ 202 w 205"/>
                <a:gd name="T9" fmla="*/ 51 h 51"/>
              </a:gdLst>
              <a:ahLst/>
              <a:cxnLst>
                <a:cxn ang="0">
                  <a:pos x="T0" y="T1"/>
                </a:cxn>
                <a:cxn ang="0">
                  <a:pos x="T2" y="T3"/>
                </a:cxn>
                <a:cxn ang="0">
                  <a:pos x="T4" y="T5"/>
                </a:cxn>
                <a:cxn ang="0">
                  <a:pos x="T6" y="T7"/>
                </a:cxn>
                <a:cxn ang="0">
                  <a:pos x="T8" y="T9"/>
                </a:cxn>
              </a:cxnLst>
              <a:rect l="0" t="0" r="r" b="b"/>
              <a:pathLst>
                <a:path w="205" h="51">
                  <a:moveTo>
                    <a:pt x="202" y="51"/>
                  </a:moveTo>
                  <a:lnTo>
                    <a:pt x="0" y="34"/>
                  </a:lnTo>
                  <a:lnTo>
                    <a:pt x="3" y="0"/>
                  </a:lnTo>
                  <a:lnTo>
                    <a:pt x="205" y="17"/>
                  </a:lnTo>
                  <a:lnTo>
                    <a:pt x="202" y="5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3" name="iŝļide"/>
            <p:cNvSpPr/>
            <p:nvPr/>
          </p:nvSpPr>
          <p:spPr bwMode="auto">
            <a:xfrm>
              <a:off x="4899" y="4588"/>
              <a:ext cx="202" cy="54"/>
            </a:xfrm>
            <a:custGeom>
              <a:avLst/>
              <a:gdLst>
                <a:gd name="T0" fmla="*/ 193 w 195"/>
                <a:gd name="T1" fmla="*/ 52 h 52"/>
                <a:gd name="T2" fmla="*/ 0 w 195"/>
                <a:gd name="T3" fmla="*/ 34 h 52"/>
                <a:gd name="T4" fmla="*/ 3 w 195"/>
                <a:gd name="T5" fmla="*/ 0 h 52"/>
                <a:gd name="T6" fmla="*/ 195 w 195"/>
                <a:gd name="T7" fmla="*/ 17 h 52"/>
                <a:gd name="T8" fmla="*/ 193 w 195"/>
                <a:gd name="T9" fmla="*/ 52 h 52"/>
              </a:gdLst>
              <a:ahLst/>
              <a:cxnLst>
                <a:cxn ang="0">
                  <a:pos x="T0" y="T1"/>
                </a:cxn>
                <a:cxn ang="0">
                  <a:pos x="T2" y="T3"/>
                </a:cxn>
                <a:cxn ang="0">
                  <a:pos x="T4" y="T5"/>
                </a:cxn>
                <a:cxn ang="0">
                  <a:pos x="T6" y="T7"/>
                </a:cxn>
                <a:cxn ang="0">
                  <a:pos x="T8" y="T9"/>
                </a:cxn>
              </a:cxnLst>
              <a:rect l="0" t="0" r="r" b="b"/>
              <a:pathLst>
                <a:path w="195" h="52">
                  <a:moveTo>
                    <a:pt x="193" y="52"/>
                  </a:moveTo>
                  <a:lnTo>
                    <a:pt x="0" y="34"/>
                  </a:lnTo>
                  <a:lnTo>
                    <a:pt x="3" y="0"/>
                  </a:lnTo>
                  <a:lnTo>
                    <a:pt x="195" y="17"/>
                  </a:lnTo>
                  <a:lnTo>
                    <a:pt x="193" y="52"/>
                  </a:lnTo>
                  <a:close/>
                </a:path>
              </a:pathLst>
            </a:custGeom>
            <a:solidFill>
              <a:srgbClr val="5A5A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4" name="ïşļíďê"/>
            <p:cNvSpPr/>
            <p:nvPr/>
          </p:nvSpPr>
          <p:spPr bwMode="auto">
            <a:xfrm>
              <a:off x="4899" y="4588"/>
              <a:ext cx="202" cy="54"/>
            </a:xfrm>
            <a:custGeom>
              <a:avLst/>
              <a:gdLst>
                <a:gd name="T0" fmla="*/ 193 w 195"/>
                <a:gd name="T1" fmla="*/ 52 h 52"/>
                <a:gd name="T2" fmla="*/ 0 w 195"/>
                <a:gd name="T3" fmla="*/ 34 h 52"/>
                <a:gd name="T4" fmla="*/ 3 w 195"/>
                <a:gd name="T5" fmla="*/ 0 h 52"/>
                <a:gd name="T6" fmla="*/ 195 w 195"/>
                <a:gd name="T7" fmla="*/ 17 h 52"/>
                <a:gd name="T8" fmla="*/ 193 w 195"/>
                <a:gd name="T9" fmla="*/ 52 h 52"/>
              </a:gdLst>
              <a:ahLst/>
              <a:cxnLst>
                <a:cxn ang="0">
                  <a:pos x="T0" y="T1"/>
                </a:cxn>
                <a:cxn ang="0">
                  <a:pos x="T2" y="T3"/>
                </a:cxn>
                <a:cxn ang="0">
                  <a:pos x="T4" y="T5"/>
                </a:cxn>
                <a:cxn ang="0">
                  <a:pos x="T6" y="T7"/>
                </a:cxn>
                <a:cxn ang="0">
                  <a:pos x="T8" y="T9"/>
                </a:cxn>
              </a:cxnLst>
              <a:rect l="0" t="0" r="r" b="b"/>
              <a:pathLst>
                <a:path w="195" h="52">
                  <a:moveTo>
                    <a:pt x="193" y="52"/>
                  </a:moveTo>
                  <a:lnTo>
                    <a:pt x="0" y="34"/>
                  </a:lnTo>
                  <a:lnTo>
                    <a:pt x="3" y="0"/>
                  </a:lnTo>
                  <a:lnTo>
                    <a:pt x="195" y="17"/>
                  </a:lnTo>
                  <a:lnTo>
                    <a:pt x="193" y="5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5" name="íṡlïdê"/>
            <p:cNvSpPr/>
            <p:nvPr/>
          </p:nvSpPr>
          <p:spPr bwMode="auto">
            <a:xfrm>
              <a:off x="5536" y="4343"/>
              <a:ext cx="55" cy="52"/>
            </a:xfrm>
            <a:custGeom>
              <a:avLst/>
              <a:gdLst>
                <a:gd name="T0" fmla="*/ 18 w 37"/>
                <a:gd name="T1" fmla="*/ 35 h 35"/>
                <a:gd name="T2" fmla="*/ 17 w 37"/>
                <a:gd name="T3" fmla="*/ 35 h 35"/>
                <a:gd name="T4" fmla="*/ 5 w 37"/>
                <a:gd name="T5" fmla="*/ 29 h 35"/>
                <a:gd name="T6" fmla="*/ 1 w 37"/>
                <a:gd name="T7" fmla="*/ 16 h 35"/>
                <a:gd name="T8" fmla="*/ 18 w 37"/>
                <a:gd name="T9" fmla="*/ 0 h 35"/>
                <a:gd name="T10" fmla="*/ 20 w 37"/>
                <a:gd name="T11" fmla="*/ 0 h 35"/>
                <a:gd name="T12" fmla="*/ 36 w 37"/>
                <a:gd name="T13" fmla="*/ 19 h 35"/>
                <a:gd name="T14" fmla="*/ 18 w 37"/>
                <a:gd name="T15" fmla="*/ 35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35">
                  <a:moveTo>
                    <a:pt x="18" y="35"/>
                  </a:moveTo>
                  <a:cubicBezTo>
                    <a:pt x="18" y="35"/>
                    <a:pt x="17" y="35"/>
                    <a:pt x="17" y="35"/>
                  </a:cubicBezTo>
                  <a:cubicBezTo>
                    <a:pt x="12" y="35"/>
                    <a:pt x="8" y="33"/>
                    <a:pt x="5" y="29"/>
                  </a:cubicBezTo>
                  <a:cubicBezTo>
                    <a:pt x="2" y="26"/>
                    <a:pt x="0" y="21"/>
                    <a:pt x="1" y="16"/>
                  </a:cubicBezTo>
                  <a:cubicBezTo>
                    <a:pt x="1" y="7"/>
                    <a:pt x="9" y="0"/>
                    <a:pt x="18" y="0"/>
                  </a:cubicBezTo>
                  <a:cubicBezTo>
                    <a:pt x="19" y="0"/>
                    <a:pt x="19" y="0"/>
                    <a:pt x="20" y="0"/>
                  </a:cubicBezTo>
                  <a:cubicBezTo>
                    <a:pt x="29" y="1"/>
                    <a:pt x="37" y="9"/>
                    <a:pt x="36" y="19"/>
                  </a:cubicBezTo>
                  <a:cubicBezTo>
                    <a:pt x="35" y="28"/>
                    <a:pt x="27" y="35"/>
                    <a:pt x="18" y="35"/>
                  </a:cubicBezTo>
                </a:path>
              </a:pathLst>
            </a:custGeom>
            <a:solidFill>
              <a:srgbClr val="FF365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6" name="iṩlïḋê"/>
            <p:cNvSpPr/>
            <p:nvPr/>
          </p:nvSpPr>
          <p:spPr bwMode="auto">
            <a:xfrm>
              <a:off x="5530" y="4339"/>
              <a:ext cx="62" cy="60"/>
            </a:xfrm>
            <a:custGeom>
              <a:avLst/>
              <a:gdLst>
                <a:gd name="T0" fmla="*/ 21 w 42"/>
                <a:gd name="T1" fmla="*/ 6 h 41"/>
                <a:gd name="T2" fmla="*/ 22 w 42"/>
                <a:gd name="T3" fmla="*/ 6 h 41"/>
                <a:gd name="T4" fmla="*/ 36 w 42"/>
                <a:gd name="T5" fmla="*/ 22 h 41"/>
                <a:gd name="T6" fmla="*/ 21 w 42"/>
                <a:gd name="T7" fmla="*/ 36 h 41"/>
                <a:gd name="T8" fmla="*/ 20 w 42"/>
                <a:gd name="T9" fmla="*/ 36 h 41"/>
                <a:gd name="T10" fmla="*/ 6 w 42"/>
                <a:gd name="T11" fmla="*/ 20 h 41"/>
                <a:gd name="T12" fmla="*/ 21 w 42"/>
                <a:gd name="T13" fmla="*/ 6 h 41"/>
                <a:gd name="T14" fmla="*/ 21 w 42"/>
                <a:gd name="T15" fmla="*/ 0 h 41"/>
                <a:gd name="T16" fmla="*/ 1 w 42"/>
                <a:gd name="T17" fmla="*/ 19 h 41"/>
                <a:gd name="T18" fmla="*/ 6 w 42"/>
                <a:gd name="T19" fmla="*/ 34 h 41"/>
                <a:gd name="T20" fmla="*/ 20 w 42"/>
                <a:gd name="T21" fmla="*/ 41 h 41"/>
                <a:gd name="T22" fmla="*/ 21 w 42"/>
                <a:gd name="T23" fmla="*/ 41 h 41"/>
                <a:gd name="T24" fmla="*/ 42 w 42"/>
                <a:gd name="T25" fmla="*/ 22 h 41"/>
                <a:gd name="T26" fmla="*/ 37 w 42"/>
                <a:gd name="T27" fmla="*/ 7 h 41"/>
                <a:gd name="T28" fmla="*/ 23 w 42"/>
                <a:gd name="T29" fmla="*/ 0 h 41"/>
                <a:gd name="T30" fmla="*/ 21 w 42"/>
                <a:gd name="T31"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 h="41">
                  <a:moveTo>
                    <a:pt x="21" y="6"/>
                  </a:moveTo>
                  <a:cubicBezTo>
                    <a:pt x="22" y="6"/>
                    <a:pt x="22" y="6"/>
                    <a:pt x="22" y="6"/>
                  </a:cubicBezTo>
                  <a:cubicBezTo>
                    <a:pt x="31" y="6"/>
                    <a:pt x="37" y="14"/>
                    <a:pt x="36" y="22"/>
                  </a:cubicBezTo>
                  <a:cubicBezTo>
                    <a:pt x="36" y="30"/>
                    <a:pt x="29" y="36"/>
                    <a:pt x="21" y="36"/>
                  </a:cubicBezTo>
                  <a:cubicBezTo>
                    <a:pt x="21" y="36"/>
                    <a:pt x="20" y="36"/>
                    <a:pt x="20" y="36"/>
                  </a:cubicBezTo>
                  <a:cubicBezTo>
                    <a:pt x="12" y="35"/>
                    <a:pt x="6" y="28"/>
                    <a:pt x="6" y="20"/>
                  </a:cubicBezTo>
                  <a:cubicBezTo>
                    <a:pt x="7" y="12"/>
                    <a:pt x="13" y="6"/>
                    <a:pt x="21" y="6"/>
                  </a:cubicBezTo>
                  <a:moveTo>
                    <a:pt x="21" y="0"/>
                  </a:moveTo>
                  <a:cubicBezTo>
                    <a:pt x="11" y="0"/>
                    <a:pt x="2" y="9"/>
                    <a:pt x="1" y="19"/>
                  </a:cubicBezTo>
                  <a:cubicBezTo>
                    <a:pt x="0" y="25"/>
                    <a:pt x="2" y="30"/>
                    <a:pt x="6" y="34"/>
                  </a:cubicBezTo>
                  <a:cubicBezTo>
                    <a:pt x="9" y="38"/>
                    <a:pt x="14" y="41"/>
                    <a:pt x="20" y="41"/>
                  </a:cubicBezTo>
                  <a:cubicBezTo>
                    <a:pt x="20" y="41"/>
                    <a:pt x="21" y="41"/>
                    <a:pt x="21" y="41"/>
                  </a:cubicBezTo>
                  <a:cubicBezTo>
                    <a:pt x="32" y="41"/>
                    <a:pt x="41" y="33"/>
                    <a:pt x="42" y="22"/>
                  </a:cubicBezTo>
                  <a:cubicBezTo>
                    <a:pt x="42" y="17"/>
                    <a:pt x="40" y="11"/>
                    <a:pt x="37" y="7"/>
                  </a:cubicBezTo>
                  <a:cubicBezTo>
                    <a:pt x="33" y="3"/>
                    <a:pt x="28" y="1"/>
                    <a:pt x="23" y="0"/>
                  </a:cubicBezTo>
                  <a:cubicBezTo>
                    <a:pt x="22" y="0"/>
                    <a:pt x="22" y="0"/>
                    <a:pt x="21" y="0"/>
                  </a:cubicBezTo>
                </a:path>
              </a:pathLst>
            </a:custGeom>
            <a:solidFill>
              <a:srgbClr val="FF365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7" name="iś1iḋê"/>
            <p:cNvSpPr/>
            <p:nvPr/>
          </p:nvSpPr>
          <p:spPr bwMode="auto">
            <a:xfrm>
              <a:off x="5349" y="4188"/>
              <a:ext cx="55" cy="54"/>
            </a:xfrm>
            <a:custGeom>
              <a:avLst/>
              <a:gdLst>
                <a:gd name="T0" fmla="*/ 19 w 37"/>
                <a:gd name="T1" fmla="*/ 36 h 36"/>
                <a:gd name="T2" fmla="*/ 17 w 37"/>
                <a:gd name="T3" fmla="*/ 36 h 36"/>
                <a:gd name="T4" fmla="*/ 1 w 37"/>
                <a:gd name="T5" fmla="*/ 17 h 36"/>
                <a:gd name="T6" fmla="*/ 19 w 37"/>
                <a:gd name="T7" fmla="*/ 0 h 36"/>
                <a:gd name="T8" fmla="*/ 20 w 37"/>
                <a:gd name="T9" fmla="*/ 0 h 36"/>
                <a:gd name="T10" fmla="*/ 36 w 37"/>
                <a:gd name="T11" fmla="*/ 19 h 36"/>
                <a:gd name="T12" fmla="*/ 19 w 37"/>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37" h="36">
                  <a:moveTo>
                    <a:pt x="19" y="36"/>
                  </a:moveTo>
                  <a:cubicBezTo>
                    <a:pt x="18" y="36"/>
                    <a:pt x="18" y="36"/>
                    <a:pt x="17" y="36"/>
                  </a:cubicBezTo>
                  <a:cubicBezTo>
                    <a:pt x="8" y="35"/>
                    <a:pt x="0" y="26"/>
                    <a:pt x="1" y="17"/>
                  </a:cubicBezTo>
                  <a:cubicBezTo>
                    <a:pt x="2" y="8"/>
                    <a:pt x="10" y="0"/>
                    <a:pt x="19" y="0"/>
                  </a:cubicBezTo>
                  <a:cubicBezTo>
                    <a:pt x="19" y="0"/>
                    <a:pt x="20" y="0"/>
                    <a:pt x="20" y="0"/>
                  </a:cubicBezTo>
                  <a:cubicBezTo>
                    <a:pt x="30" y="1"/>
                    <a:pt x="37" y="10"/>
                    <a:pt x="36" y="19"/>
                  </a:cubicBezTo>
                  <a:cubicBezTo>
                    <a:pt x="36" y="29"/>
                    <a:pt x="28" y="36"/>
                    <a:pt x="19" y="36"/>
                  </a:cubicBezTo>
                </a:path>
              </a:pathLst>
            </a:custGeom>
            <a:solidFill>
              <a:srgbClr val="FF365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8" name="íšḷiḋe"/>
            <p:cNvSpPr/>
            <p:nvPr/>
          </p:nvSpPr>
          <p:spPr bwMode="auto">
            <a:xfrm>
              <a:off x="5346" y="4185"/>
              <a:ext cx="62" cy="61"/>
            </a:xfrm>
            <a:custGeom>
              <a:avLst/>
              <a:gdLst>
                <a:gd name="T0" fmla="*/ 21 w 42"/>
                <a:gd name="T1" fmla="*/ 5 h 41"/>
                <a:gd name="T2" fmla="*/ 22 w 42"/>
                <a:gd name="T3" fmla="*/ 5 h 41"/>
                <a:gd name="T4" fmla="*/ 36 w 42"/>
                <a:gd name="T5" fmla="*/ 21 h 41"/>
                <a:gd name="T6" fmla="*/ 21 w 42"/>
                <a:gd name="T7" fmla="*/ 35 h 41"/>
                <a:gd name="T8" fmla="*/ 20 w 42"/>
                <a:gd name="T9" fmla="*/ 35 h 41"/>
                <a:gd name="T10" fmla="*/ 6 w 42"/>
                <a:gd name="T11" fmla="*/ 19 h 41"/>
                <a:gd name="T12" fmla="*/ 21 w 42"/>
                <a:gd name="T13" fmla="*/ 5 h 41"/>
                <a:gd name="T14" fmla="*/ 21 w 42"/>
                <a:gd name="T15" fmla="*/ 0 h 41"/>
                <a:gd name="T16" fmla="*/ 0 w 42"/>
                <a:gd name="T17" fmla="*/ 19 h 41"/>
                <a:gd name="T18" fmla="*/ 5 w 42"/>
                <a:gd name="T19" fmla="*/ 33 h 41"/>
                <a:gd name="T20" fmla="*/ 19 w 42"/>
                <a:gd name="T21" fmla="*/ 40 h 41"/>
                <a:gd name="T22" fmla="*/ 21 w 42"/>
                <a:gd name="T23" fmla="*/ 41 h 41"/>
                <a:gd name="T24" fmla="*/ 41 w 42"/>
                <a:gd name="T25" fmla="*/ 22 h 41"/>
                <a:gd name="T26" fmla="*/ 36 w 42"/>
                <a:gd name="T27" fmla="*/ 7 h 41"/>
                <a:gd name="T28" fmla="*/ 22 w 42"/>
                <a:gd name="T29" fmla="*/ 0 h 41"/>
                <a:gd name="T30" fmla="*/ 21 w 42"/>
                <a:gd name="T31"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 h="41">
                  <a:moveTo>
                    <a:pt x="21" y="5"/>
                  </a:moveTo>
                  <a:cubicBezTo>
                    <a:pt x="21" y="5"/>
                    <a:pt x="22" y="5"/>
                    <a:pt x="22" y="5"/>
                  </a:cubicBezTo>
                  <a:cubicBezTo>
                    <a:pt x="30" y="6"/>
                    <a:pt x="36" y="13"/>
                    <a:pt x="36" y="21"/>
                  </a:cubicBezTo>
                  <a:cubicBezTo>
                    <a:pt x="35" y="29"/>
                    <a:pt x="29" y="35"/>
                    <a:pt x="21" y="35"/>
                  </a:cubicBezTo>
                  <a:cubicBezTo>
                    <a:pt x="20" y="35"/>
                    <a:pt x="20" y="35"/>
                    <a:pt x="20" y="35"/>
                  </a:cubicBezTo>
                  <a:cubicBezTo>
                    <a:pt x="11" y="34"/>
                    <a:pt x="5" y="27"/>
                    <a:pt x="6" y="19"/>
                  </a:cubicBezTo>
                  <a:cubicBezTo>
                    <a:pt x="6" y="11"/>
                    <a:pt x="13" y="5"/>
                    <a:pt x="21" y="5"/>
                  </a:cubicBezTo>
                  <a:moveTo>
                    <a:pt x="21" y="0"/>
                  </a:moveTo>
                  <a:cubicBezTo>
                    <a:pt x="10" y="0"/>
                    <a:pt x="1" y="8"/>
                    <a:pt x="0" y="19"/>
                  </a:cubicBezTo>
                  <a:cubicBezTo>
                    <a:pt x="0" y="24"/>
                    <a:pt x="2" y="29"/>
                    <a:pt x="5" y="33"/>
                  </a:cubicBezTo>
                  <a:cubicBezTo>
                    <a:pt x="9" y="38"/>
                    <a:pt x="14" y="40"/>
                    <a:pt x="19" y="40"/>
                  </a:cubicBezTo>
                  <a:cubicBezTo>
                    <a:pt x="20" y="40"/>
                    <a:pt x="20" y="41"/>
                    <a:pt x="21" y="41"/>
                  </a:cubicBezTo>
                  <a:cubicBezTo>
                    <a:pt x="31" y="41"/>
                    <a:pt x="40" y="32"/>
                    <a:pt x="41" y="22"/>
                  </a:cubicBezTo>
                  <a:cubicBezTo>
                    <a:pt x="42" y="16"/>
                    <a:pt x="40" y="11"/>
                    <a:pt x="36" y="7"/>
                  </a:cubicBezTo>
                  <a:cubicBezTo>
                    <a:pt x="33" y="3"/>
                    <a:pt x="28" y="0"/>
                    <a:pt x="22" y="0"/>
                  </a:cubicBezTo>
                  <a:cubicBezTo>
                    <a:pt x="22" y="0"/>
                    <a:pt x="21" y="0"/>
                    <a:pt x="21" y="0"/>
                  </a:cubicBezTo>
                </a:path>
              </a:pathLst>
            </a:custGeom>
            <a:solidFill>
              <a:srgbClr val="FF365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9" name="iSḻiḍe"/>
            <p:cNvSpPr/>
            <p:nvPr/>
          </p:nvSpPr>
          <p:spPr bwMode="auto">
            <a:xfrm>
              <a:off x="5082" y="4303"/>
              <a:ext cx="53" cy="54"/>
            </a:xfrm>
            <a:custGeom>
              <a:avLst/>
              <a:gdLst>
                <a:gd name="T0" fmla="*/ 18 w 36"/>
                <a:gd name="T1" fmla="*/ 36 h 36"/>
                <a:gd name="T2" fmla="*/ 16 w 36"/>
                <a:gd name="T3" fmla="*/ 36 h 36"/>
                <a:gd name="T4" fmla="*/ 4 w 36"/>
                <a:gd name="T5" fmla="*/ 29 h 36"/>
                <a:gd name="T6" fmla="*/ 0 w 36"/>
                <a:gd name="T7" fmla="*/ 17 h 36"/>
                <a:gd name="T8" fmla="*/ 18 w 36"/>
                <a:gd name="T9" fmla="*/ 0 h 36"/>
                <a:gd name="T10" fmla="*/ 19 w 36"/>
                <a:gd name="T11" fmla="*/ 0 h 36"/>
                <a:gd name="T12" fmla="*/ 35 w 36"/>
                <a:gd name="T13" fmla="*/ 19 h 36"/>
                <a:gd name="T14" fmla="*/ 18 w 36"/>
                <a:gd name="T15" fmla="*/ 36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36">
                  <a:moveTo>
                    <a:pt x="18" y="36"/>
                  </a:moveTo>
                  <a:cubicBezTo>
                    <a:pt x="17" y="36"/>
                    <a:pt x="17" y="36"/>
                    <a:pt x="16" y="36"/>
                  </a:cubicBezTo>
                  <a:cubicBezTo>
                    <a:pt x="11" y="35"/>
                    <a:pt x="7" y="33"/>
                    <a:pt x="4" y="29"/>
                  </a:cubicBezTo>
                  <a:cubicBezTo>
                    <a:pt x="1" y="26"/>
                    <a:pt x="0" y="21"/>
                    <a:pt x="0" y="17"/>
                  </a:cubicBezTo>
                  <a:cubicBezTo>
                    <a:pt x="1" y="7"/>
                    <a:pt x="8" y="0"/>
                    <a:pt x="18" y="0"/>
                  </a:cubicBezTo>
                  <a:cubicBezTo>
                    <a:pt x="18" y="0"/>
                    <a:pt x="18" y="0"/>
                    <a:pt x="19" y="0"/>
                  </a:cubicBezTo>
                  <a:cubicBezTo>
                    <a:pt x="29" y="1"/>
                    <a:pt x="36" y="10"/>
                    <a:pt x="35" y="19"/>
                  </a:cubicBezTo>
                  <a:cubicBezTo>
                    <a:pt x="35" y="28"/>
                    <a:pt x="27" y="36"/>
                    <a:pt x="18" y="36"/>
                  </a:cubicBezTo>
                </a:path>
              </a:pathLst>
            </a:custGeom>
            <a:solidFill>
              <a:srgbClr val="FF365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0" name="ïşḻiḑè"/>
            <p:cNvSpPr/>
            <p:nvPr/>
          </p:nvSpPr>
          <p:spPr bwMode="auto">
            <a:xfrm>
              <a:off x="5076" y="4299"/>
              <a:ext cx="62" cy="60"/>
            </a:xfrm>
            <a:custGeom>
              <a:avLst/>
              <a:gdLst>
                <a:gd name="T0" fmla="*/ 22 w 42"/>
                <a:gd name="T1" fmla="*/ 6 h 41"/>
                <a:gd name="T2" fmla="*/ 23 w 42"/>
                <a:gd name="T3" fmla="*/ 6 h 41"/>
                <a:gd name="T4" fmla="*/ 37 w 42"/>
                <a:gd name="T5" fmla="*/ 22 h 41"/>
                <a:gd name="T6" fmla="*/ 22 w 42"/>
                <a:gd name="T7" fmla="*/ 36 h 41"/>
                <a:gd name="T8" fmla="*/ 20 w 42"/>
                <a:gd name="T9" fmla="*/ 36 h 41"/>
                <a:gd name="T10" fmla="*/ 7 w 42"/>
                <a:gd name="T11" fmla="*/ 20 h 41"/>
                <a:gd name="T12" fmla="*/ 22 w 42"/>
                <a:gd name="T13" fmla="*/ 6 h 41"/>
                <a:gd name="T14" fmla="*/ 22 w 42"/>
                <a:gd name="T15" fmla="*/ 0 h 41"/>
                <a:gd name="T16" fmla="*/ 1 w 42"/>
                <a:gd name="T17" fmla="*/ 19 h 41"/>
                <a:gd name="T18" fmla="*/ 20 w 42"/>
                <a:gd name="T19" fmla="*/ 41 h 41"/>
                <a:gd name="T20" fmla="*/ 22 w 42"/>
                <a:gd name="T21" fmla="*/ 41 h 41"/>
                <a:gd name="T22" fmla="*/ 42 w 42"/>
                <a:gd name="T23" fmla="*/ 22 h 41"/>
                <a:gd name="T24" fmla="*/ 37 w 42"/>
                <a:gd name="T25" fmla="*/ 8 h 41"/>
                <a:gd name="T26" fmla="*/ 23 w 42"/>
                <a:gd name="T27" fmla="*/ 1 h 41"/>
                <a:gd name="T28" fmla="*/ 22 w 42"/>
                <a:gd name="T2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 h="41">
                  <a:moveTo>
                    <a:pt x="22" y="6"/>
                  </a:moveTo>
                  <a:cubicBezTo>
                    <a:pt x="22" y="6"/>
                    <a:pt x="22" y="6"/>
                    <a:pt x="23" y="6"/>
                  </a:cubicBezTo>
                  <a:cubicBezTo>
                    <a:pt x="31" y="7"/>
                    <a:pt x="37" y="14"/>
                    <a:pt x="37" y="22"/>
                  </a:cubicBezTo>
                  <a:cubicBezTo>
                    <a:pt x="36" y="30"/>
                    <a:pt x="29" y="36"/>
                    <a:pt x="22" y="36"/>
                  </a:cubicBezTo>
                  <a:cubicBezTo>
                    <a:pt x="21" y="36"/>
                    <a:pt x="21" y="36"/>
                    <a:pt x="20" y="36"/>
                  </a:cubicBezTo>
                  <a:cubicBezTo>
                    <a:pt x="12" y="35"/>
                    <a:pt x="6" y="28"/>
                    <a:pt x="7" y="20"/>
                  </a:cubicBezTo>
                  <a:cubicBezTo>
                    <a:pt x="7" y="12"/>
                    <a:pt x="14" y="6"/>
                    <a:pt x="22" y="6"/>
                  </a:cubicBezTo>
                  <a:moveTo>
                    <a:pt x="22" y="0"/>
                  </a:moveTo>
                  <a:cubicBezTo>
                    <a:pt x="11" y="0"/>
                    <a:pt x="2" y="9"/>
                    <a:pt x="1" y="19"/>
                  </a:cubicBezTo>
                  <a:cubicBezTo>
                    <a:pt x="0" y="31"/>
                    <a:pt x="9" y="40"/>
                    <a:pt x="20" y="41"/>
                  </a:cubicBezTo>
                  <a:cubicBezTo>
                    <a:pt x="21" y="41"/>
                    <a:pt x="21" y="41"/>
                    <a:pt x="22" y="41"/>
                  </a:cubicBezTo>
                  <a:cubicBezTo>
                    <a:pt x="32" y="41"/>
                    <a:pt x="41" y="33"/>
                    <a:pt x="42" y="22"/>
                  </a:cubicBezTo>
                  <a:cubicBezTo>
                    <a:pt x="42" y="17"/>
                    <a:pt x="41" y="12"/>
                    <a:pt x="37" y="8"/>
                  </a:cubicBezTo>
                  <a:cubicBezTo>
                    <a:pt x="34" y="3"/>
                    <a:pt x="29" y="1"/>
                    <a:pt x="23" y="1"/>
                  </a:cubicBezTo>
                  <a:cubicBezTo>
                    <a:pt x="23" y="0"/>
                    <a:pt x="22" y="0"/>
                    <a:pt x="22" y="0"/>
                  </a:cubicBezTo>
                </a:path>
              </a:pathLst>
            </a:custGeom>
            <a:solidFill>
              <a:srgbClr val="FF365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1" name="îṡḷïdê"/>
            <p:cNvSpPr/>
            <p:nvPr/>
          </p:nvSpPr>
          <p:spPr bwMode="auto">
            <a:xfrm>
              <a:off x="4917" y="4223"/>
              <a:ext cx="53" cy="52"/>
            </a:xfrm>
            <a:custGeom>
              <a:avLst/>
              <a:gdLst>
                <a:gd name="T0" fmla="*/ 18 w 36"/>
                <a:gd name="T1" fmla="*/ 35 h 35"/>
                <a:gd name="T2" fmla="*/ 17 w 36"/>
                <a:gd name="T3" fmla="*/ 35 h 35"/>
                <a:gd name="T4" fmla="*/ 4 w 36"/>
                <a:gd name="T5" fmla="*/ 29 h 35"/>
                <a:gd name="T6" fmla="*/ 0 w 36"/>
                <a:gd name="T7" fmla="*/ 16 h 35"/>
                <a:gd name="T8" fmla="*/ 18 w 36"/>
                <a:gd name="T9" fmla="*/ 0 h 35"/>
                <a:gd name="T10" fmla="*/ 19 w 36"/>
                <a:gd name="T11" fmla="*/ 0 h 35"/>
                <a:gd name="T12" fmla="*/ 31 w 36"/>
                <a:gd name="T13" fmla="*/ 6 h 35"/>
                <a:gd name="T14" fmla="*/ 36 w 36"/>
                <a:gd name="T15" fmla="*/ 19 h 35"/>
                <a:gd name="T16" fmla="*/ 18 w 36"/>
                <a:gd name="T17"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35">
                  <a:moveTo>
                    <a:pt x="18" y="35"/>
                  </a:moveTo>
                  <a:cubicBezTo>
                    <a:pt x="17" y="35"/>
                    <a:pt x="17" y="35"/>
                    <a:pt x="17" y="35"/>
                  </a:cubicBezTo>
                  <a:cubicBezTo>
                    <a:pt x="12" y="35"/>
                    <a:pt x="7" y="33"/>
                    <a:pt x="4" y="29"/>
                  </a:cubicBezTo>
                  <a:cubicBezTo>
                    <a:pt x="1" y="25"/>
                    <a:pt x="0" y="21"/>
                    <a:pt x="0" y="16"/>
                  </a:cubicBezTo>
                  <a:cubicBezTo>
                    <a:pt x="1" y="7"/>
                    <a:pt x="9" y="0"/>
                    <a:pt x="18" y="0"/>
                  </a:cubicBezTo>
                  <a:cubicBezTo>
                    <a:pt x="18" y="0"/>
                    <a:pt x="19" y="0"/>
                    <a:pt x="19" y="0"/>
                  </a:cubicBezTo>
                  <a:cubicBezTo>
                    <a:pt x="24" y="0"/>
                    <a:pt x="28" y="2"/>
                    <a:pt x="31" y="6"/>
                  </a:cubicBezTo>
                  <a:cubicBezTo>
                    <a:pt x="34" y="9"/>
                    <a:pt x="36" y="14"/>
                    <a:pt x="36" y="19"/>
                  </a:cubicBezTo>
                  <a:cubicBezTo>
                    <a:pt x="35" y="28"/>
                    <a:pt x="27" y="35"/>
                    <a:pt x="18" y="35"/>
                  </a:cubicBezTo>
                </a:path>
              </a:pathLst>
            </a:custGeom>
            <a:solidFill>
              <a:srgbClr val="FF365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2" name="í$ļîḓê"/>
            <p:cNvSpPr/>
            <p:nvPr/>
          </p:nvSpPr>
          <p:spPr bwMode="auto">
            <a:xfrm>
              <a:off x="4913" y="4219"/>
              <a:ext cx="62" cy="61"/>
            </a:xfrm>
            <a:custGeom>
              <a:avLst/>
              <a:gdLst>
                <a:gd name="T0" fmla="*/ 21 w 42"/>
                <a:gd name="T1" fmla="*/ 5 h 41"/>
                <a:gd name="T2" fmla="*/ 22 w 42"/>
                <a:gd name="T3" fmla="*/ 5 h 41"/>
                <a:gd name="T4" fmla="*/ 36 w 42"/>
                <a:gd name="T5" fmla="*/ 22 h 41"/>
                <a:gd name="T6" fmla="*/ 21 w 42"/>
                <a:gd name="T7" fmla="*/ 35 h 41"/>
                <a:gd name="T8" fmla="*/ 20 w 42"/>
                <a:gd name="T9" fmla="*/ 35 h 41"/>
                <a:gd name="T10" fmla="*/ 6 w 42"/>
                <a:gd name="T11" fmla="*/ 19 h 41"/>
                <a:gd name="T12" fmla="*/ 21 w 42"/>
                <a:gd name="T13" fmla="*/ 5 h 41"/>
                <a:gd name="T14" fmla="*/ 21 w 42"/>
                <a:gd name="T15" fmla="*/ 0 h 41"/>
                <a:gd name="T16" fmla="*/ 0 w 42"/>
                <a:gd name="T17" fmla="*/ 19 h 41"/>
                <a:gd name="T18" fmla="*/ 5 w 42"/>
                <a:gd name="T19" fmla="*/ 34 h 41"/>
                <a:gd name="T20" fmla="*/ 19 w 42"/>
                <a:gd name="T21" fmla="*/ 41 h 41"/>
                <a:gd name="T22" fmla="*/ 21 w 42"/>
                <a:gd name="T23" fmla="*/ 41 h 41"/>
                <a:gd name="T24" fmla="*/ 41 w 42"/>
                <a:gd name="T25" fmla="*/ 22 h 41"/>
                <a:gd name="T26" fmla="*/ 36 w 42"/>
                <a:gd name="T27" fmla="*/ 7 h 41"/>
                <a:gd name="T28" fmla="*/ 22 w 42"/>
                <a:gd name="T29" fmla="*/ 0 h 41"/>
                <a:gd name="T30" fmla="*/ 21 w 42"/>
                <a:gd name="T31"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 h="41">
                  <a:moveTo>
                    <a:pt x="21" y="5"/>
                  </a:moveTo>
                  <a:cubicBezTo>
                    <a:pt x="21" y="5"/>
                    <a:pt x="22" y="5"/>
                    <a:pt x="22" y="5"/>
                  </a:cubicBezTo>
                  <a:cubicBezTo>
                    <a:pt x="30" y="6"/>
                    <a:pt x="36" y="13"/>
                    <a:pt x="36" y="22"/>
                  </a:cubicBezTo>
                  <a:cubicBezTo>
                    <a:pt x="35" y="29"/>
                    <a:pt x="29" y="35"/>
                    <a:pt x="21" y="35"/>
                  </a:cubicBezTo>
                  <a:cubicBezTo>
                    <a:pt x="20" y="35"/>
                    <a:pt x="20" y="35"/>
                    <a:pt x="20" y="35"/>
                  </a:cubicBezTo>
                  <a:cubicBezTo>
                    <a:pt x="11" y="35"/>
                    <a:pt x="5" y="28"/>
                    <a:pt x="6" y="19"/>
                  </a:cubicBezTo>
                  <a:cubicBezTo>
                    <a:pt x="6" y="11"/>
                    <a:pt x="13" y="5"/>
                    <a:pt x="21" y="5"/>
                  </a:cubicBezTo>
                  <a:moveTo>
                    <a:pt x="21" y="0"/>
                  </a:moveTo>
                  <a:cubicBezTo>
                    <a:pt x="10" y="0"/>
                    <a:pt x="1" y="8"/>
                    <a:pt x="0" y="19"/>
                  </a:cubicBezTo>
                  <a:cubicBezTo>
                    <a:pt x="0" y="24"/>
                    <a:pt x="2" y="30"/>
                    <a:pt x="5" y="34"/>
                  </a:cubicBezTo>
                  <a:cubicBezTo>
                    <a:pt x="9" y="38"/>
                    <a:pt x="14" y="40"/>
                    <a:pt x="19" y="41"/>
                  </a:cubicBezTo>
                  <a:cubicBezTo>
                    <a:pt x="20" y="41"/>
                    <a:pt x="20" y="41"/>
                    <a:pt x="21" y="41"/>
                  </a:cubicBezTo>
                  <a:cubicBezTo>
                    <a:pt x="31" y="41"/>
                    <a:pt x="40" y="33"/>
                    <a:pt x="41" y="22"/>
                  </a:cubicBezTo>
                  <a:cubicBezTo>
                    <a:pt x="42" y="17"/>
                    <a:pt x="40" y="11"/>
                    <a:pt x="36" y="7"/>
                  </a:cubicBezTo>
                  <a:cubicBezTo>
                    <a:pt x="33" y="3"/>
                    <a:pt x="28" y="0"/>
                    <a:pt x="22" y="0"/>
                  </a:cubicBezTo>
                  <a:cubicBezTo>
                    <a:pt x="22" y="0"/>
                    <a:pt x="21" y="0"/>
                    <a:pt x="21" y="0"/>
                  </a:cubicBezTo>
                </a:path>
              </a:pathLst>
            </a:custGeom>
            <a:solidFill>
              <a:srgbClr val="FF365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3" name="išḷïďe"/>
            <p:cNvSpPr/>
            <p:nvPr/>
          </p:nvSpPr>
          <p:spPr bwMode="auto">
            <a:xfrm>
              <a:off x="4810" y="4357"/>
              <a:ext cx="55" cy="51"/>
            </a:xfrm>
            <a:custGeom>
              <a:avLst/>
              <a:gdLst>
                <a:gd name="T0" fmla="*/ 19 w 37"/>
                <a:gd name="T1" fmla="*/ 35 h 35"/>
                <a:gd name="T2" fmla="*/ 17 w 37"/>
                <a:gd name="T3" fmla="*/ 35 h 35"/>
                <a:gd name="T4" fmla="*/ 1 w 37"/>
                <a:gd name="T5" fmla="*/ 16 h 35"/>
                <a:gd name="T6" fmla="*/ 19 w 37"/>
                <a:gd name="T7" fmla="*/ 0 h 35"/>
                <a:gd name="T8" fmla="*/ 20 w 37"/>
                <a:gd name="T9" fmla="*/ 0 h 35"/>
                <a:gd name="T10" fmla="*/ 36 w 37"/>
                <a:gd name="T11" fmla="*/ 19 h 35"/>
                <a:gd name="T12" fmla="*/ 19 w 37"/>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7" h="35">
                  <a:moveTo>
                    <a:pt x="19" y="35"/>
                  </a:moveTo>
                  <a:cubicBezTo>
                    <a:pt x="18" y="35"/>
                    <a:pt x="18" y="35"/>
                    <a:pt x="17" y="35"/>
                  </a:cubicBezTo>
                  <a:cubicBezTo>
                    <a:pt x="8" y="35"/>
                    <a:pt x="0" y="26"/>
                    <a:pt x="1" y="16"/>
                  </a:cubicBezTo>
                  <a:cubicBezTo>
                    <a:pt x="2" y="7"/>
                    <a:pt x="9" y="0"/>
                    <a:pt x="19" y="0"/>
                  </a:cubicBezTo>
                  <a:cubicBezTo>
                    <a:pt x="19" y="0"/>
                    <a:pt x="20" y="0"/>
                    <a:pt x="20" y="0"/>
                  </a:cubicBezTo>
                  <a:cubicBezTo>
                    <a:pt x="30" y="1"/>
                    <a:pt x="37" y="9"/>
                    <a:pt x="36" y="19"/>
                  </a:cubicBezTo>
                  <a:cubicBezTo>
                    <a:pt x="36" y="28"/>
                    <a:pt x="28" y="35"/>
                    <a:pt x="19" y="35"/>
                  </a:cubicBezTo>
                </a:path>
              </a:pathLst>
            </a:custGeom>
            <a:solidFill>
              <a:srgbClr val="FF365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4" name="i$1íḓe"/>
            <p:cNvSpPr/>
            <p:nvPr/>
          </p:nvSpPr>
          <p:spPr bwMode="auto">
            <a:xfrm>
              <a:off x="4807" y="4352"/>
              <a:ext cx="62" cy="61"/>
            </a:xfrm>
            <a:custGeom>
              <a:avLst/>
              <a:gdLst>
                <a:gd name="T0" fmla="*/ 21 w 42"/>
                <a:gd name="T1" fmla="*/ 6 h 41"/>
                <a:gd name="T2" fmla="*/ 22 w 42"/>
                <a:gd name="T3" fmla="*/ 6 h 41"/>
                <a:gd name="T4" fmla="*/ 36 w 42"/>
                <a:gd name="T5" fmla="*/ 22 h 41"/>
                <a:gd name="T6" fmla="*/ 21 w 42"/>
                <a:gd name="T7" fmla="*/ 36 h 41"/>
                <a:gd name="T8" fmla="*/ 20 w 42"/>
                <a:gd name="T9" fmla="*/ 36 h 41"/>
                <a:gd name="T10" fmla="*/ 6 w 42"/>
                <a:gd name="T11" fmla="*/ 19 h 41"/>
                <a:gd name="T12" fmla="*/ 21 w 42"/>
                <a:gd name="T13" fmla="*/ 6 h 41"/>
                <a:gd name="T14" fmla="*/ 21 w 42"/>
                <a:gd name="T15" fmla="*/ 0 h 41"/>
                <a:gd name="T16" fmla="*/ 0 w 42"/>
                <a:gd name="T17" fmla="*/ 19 h 41"/>
                <a:gd name="T18" fmla="*/ 5 w 42"/>
                <a:gd name="T19" fmla="*/ 34 h 41"/>
                <a:gd name="T20" fmla="*/ 19 w 42"/>
                <a:gd name="T21" fmla="*/ 41 h 41"/>
                <a:gd name="T22" fmla="*/ 21 w 42"/>
                <a:gd name="T23" fmla="*/ 41 h 41"/>
                <a:gd name="T24" fmla="*/ 41 w 42"/>
                <a:gd name="T25" fmla="*/ 22 h 41"/>
                <a:gd name="T26" fmla="*/ 36 w 42"/>
                <a:gd name="T27" fmla="*/ 7 h 41"/>
                <a:gd name="T28" fmla="*/ 22 w 42"/>
                <a:gd name="T29" fmla="*/ 0 h 41"/>
                <a:gd name="T30" fmla="*/ 21 w 42"/>
                <a:gd name="T31"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 h="41">
                  <a:moveTo>
                    <a:pt x="21" y="6"/>
                  </a:moveTo>
                  <a:cubicBezTo>
                    <a:pt x="21" y="6"/>
                    <a:pt x="21" y="6"/>
                    <a:pt x="22" y="6"/>
                  </a:cubicBezTo>
                  <a:cubicBezTo>
                    <a:pt x="30" y="6"/>
                    <a:pt x="36" y="13"/>
                    <a:pt x="36" y="22"/>
                  </a:cubicBezTo>
                  <a:cubicBezTo>
                    <a:pt x="35" y="30"/>
                    <a:pt x="29" y="36"/>
                    <a:pt x="21" y="36"/>
                  </a:cubicBezTo>
                  <a:cubicBezTo>
                    <a:pt x="20" y="36"/>
                    <a:pt x="20" y="36"/>
                    <a:pt x="20" y="36"/>
                  </a:cubicBezTo>
                  <a:cubicBezTo>
                    <a:pt x="11" y="35"/>
                    <a:pt x="5" y="28"/>
                    <a:pt x="6" y="19"/>
                  </a:cubicBezTo>
                  <a:cubicBezTo>
                    <a:pt x="6" y="12"/>
                    <a:pt x="13" y="6"/>
                    <a:pt x="21" y="6"/>
                  </a:cubicBezTo>
                  <a:moveTo>
                    <a:pt x="21" y="0"/>
                  </a:moveTo>
                  <a:cubicBezTo>
                    <a:pt x="10" y="0"/>
                    <a:pt x="1" y="8"/>
                    <a:pt x="0" y="19"/>
                  </a:cubicBezTo>
                  <a:cubicBezTo>
                    <a:pt x="0" y="24"/>
                    <a:pt x="2" y="30"/>
                    <a:pt x="5" y="34"/>
                  </a:cubicBezTo>
                  <a:cubicBezTo>
                    <a:pt x="9" y="38"/>
                    <a:pt x="14" y="41"/>
                    <a:pt x="19" y="41"/>
                  </a:cubicBezTo>
                  <a:cubicBezTo>
                    <a:pt x="20" y="41"/>
                    <a:pt x="20" y="41"/>
                    <a:pt x="21" y="41"/>
                  </a:cubicBezTo>
                  <a:cubicBezTo>
                    <a:pt x="31" y="41"/>
                    <a:pt x="40" y="33"/>
                    <a:pt x="41" y="22"/>
                  </a:cubicBezTo>
                  <a:cubicBezTo>
                    <a:pt x="42" y="17"/>
                    <a:pt x="40" y="11"/>
                    <a:pt x="36" y="7"/>
                  </a:cubicBezTo>
                  <a:cubicBezTo>
                    <a:pt x="33" y="3"/>
                    <a:pt x="28" y="1"/>
                    <a:pt x="22" y="0"/>
                  </a:cubicBezTo>
                  <a:cubicBezTo>
                    <a:pt x="22" y="0"/>
                    <a:pt x="21" y="0"/>
                    <a:pt x="21" y="0"/>
                  </a:cubicBezTo>
                </a:path>
              </a:pathLst>
            </a:custGeom>
            <a:solidFill>
              <a:srgbClr val="FF365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5" name="ïs1iḋè"/>
            <p:cNvSpPr/>
            <p:nvPr/>
          </p:nvSpPr>
          <p:spPr bwMode="auto">
            <a:xfrm>
              <a:off x="4566" y="4278"/>
              <a:ext cx="53" cy="52"/>
            </a:xfrm>
            <a:custGeom>
              <a:avLst/>
              <a:gdLst>
                <a:gd name="T0" fmla="*/ 18 w 36"/>
                <a:gd name="T1" fmla="*/ 35 h 35"/>
                <a:gd name="T2" fmla="*/ 16 w 36"/>
                <a:gd name="T3" fmla="*/ 35 h 35"/>
                <a:gd name="T4" fmla="*/ 4 w 36"/>
                <a:gd name="T5" fmla="*/ 29 h 35"/>
                <a:gd name="T6" fmla="*/ 0 w 36"/>
                <a:gd name="T7" fmla="*/ 16 h 35"/>
                <a:gd name="T8" fmla="*/ 18 w 36"/>
                <a:gd name="T9" fmla="*/ 0 h 35"/>
                <a:gd name="T10" fmla="*/ 19 w 36"/>
                <a:gd name="T11" fmla="*/ 0 h 35"/>
                <a:gd name="T12" fmla="*/ 31 w 36"/>
                <a:gd name="T13" fmla="*/ 6 h 35"/>
                <a:gd name="T14" fmla="*/ 36 w 36"/>
                <a:gd name="T15" fmla="*/ 19 h 35"/>
                <a:gd name="T16" fmla="*/ 18 w 36"/>
                <a:gd name="T17"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35">
                  <a:moveTo>
                    <a:pt x="18" y="35"/>
                  </a:moveTo>
                  <a:cubicBezTo>
                    <a:pt x="17" y="35"/>
                    <a:pt x="17" y="35"/>
                    <a:pt x="16" y="35"/>
                  </a:cubicBezTo>
                  <a:cubicBezTo>
                    <a:pt x="12" y="35"/>
                    <a:pt x="7" y="33"/>
                    <a:pt x="4" y="29"/>
                  </a:cubicBezTo>
                  <a:cubicBezTo>
                    <a:pt x="1" y="26"/>
                    <a:pt x="0" y="21"/>
                    <a:pt x="0" y="16"/>
                  </a:cubicBezTo>
                  <a:cubicBezTo>
                    <a:pt x="1" y="7"/>
                    <a:pt x="9" y="0"/>
                    <a:pt x="18" y="0"/>
                  </a:cubicBezTo>
                  <a:cubicBezTo>
                    <a:pt x="18" y="0"/>
                    <a:pt x="19" y="0"/>
                    <a:pt x="19" y="0"/>
                  </a:cubicBezTo>
                  <a:cubicBezTo>
                    <a:pt x="24" y="0"/>
                    <a:pt x="28" y="2"/>
                    <a:pt x="31" y="6"/>
                  </a:cubicBezTo>
                  <a:cubicBezTo>
                    <a:pt x="34" y="10"/>
                    <a:pt x="36" y="14"/>
                    <a:pt x="36" y="19"/>
                  </a:cubicBezTo>
                  <a:cubicBezTo>
                    <a:pt x="35" y="28"/>
                    <a:pt x="27" y="35"/>
                    <a:pt x="18" y="35"/>
                  </a:cubicBezTo>
                </a:path>
              </a:pathLst>
            </a:custGeom>
            <a:solidFill>
              <a:srgbClr val="FF365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6" name="işḷîḍê"/>
            <p:cNvSpPr/>
            <p:nvPr/>
          </p:nvSpPr>
          <p:spPr bwMode="auto">
            <a:xfrm>
              <a:off x="4561" y="4274"/>
              <a:ext cx="62" cy="60"/>
            </a:xfrm>
            <a:custGeom>
              <a:avLst/>
              <a:gdLst>
                <a:gd name="T0" fmla="*/ 21 w 42"/>
                <a:gd name="T1" fmla="*/ 6 h 41"/>
                <a:gd name="T2" fmla="*/ 22 w 42"/>
                <a:gd name="T3" fmla="*/ 6 h 41"/>
                <a:gd name="T4" fmla="*/ 36 w 42"/>
                <a:gd name="T5" fmla="*/ 22 h 41"/>
                <a:gd name="T6" fmla="*/ 21 w 42"/>
                <a:gd name="T7" fmla="*/ 36 h 41"/>
                <a:gd name="T8" fmla="*/ 20 w 42"/>
                <a:gd name="T9" fmla="*/ 36 h 41"/>
                <a:gd name="T10" fmla="*/ 6 w 42"/>
                <a:gd name="T11" fmla="*/ 19 h 41"/>
                <a:gd name="T12" fmla="*/ 21 w 42"/>
                <a:gd name="T13" fmla="*/ 6 h 41"/>
                <a:gd name="T14" fmla="*/ 21 w 42"/>
                <a:gd name="T15" fmla="*/ 0 h 41"/>
                <a:gd name="T16" fmla="*/ 0 w 42"/>
                <a:gd name="T17" fmla="*/ 19 h 41"/>
                <a:gd name="T18" fmla="*/ 5 w 42"/>
                <a:gd name="T19" fmla="*/ 34 h 41"/>
                <a:gd name="T20" fmla="*/ 19 w 42"/>
                <a:gd name="T21" fmla="*/ 41 h 41"/>
                <a:gd name="T22" fmla="*/ 21 w 42"/>
                <a:gd name="T23" fmla="*/ 41 h 41"/>
                <a:gd name="T24" fmla="*/ 41 w 42"/>
                <a:gd name="T25" fmla="*/ 22 h 41"/>
                <a:gd name="T26" fmla="*/ 36 w 42"/>
                <a:gd name="T27" fmla="*/ 7 h 41"/>
                <a:gd name="T28" fmla="*/ 22 w 42"/>
                <a:gd name="T29" fmla="*/ 0 h 41"/>
                <a:gd name="T30" fmla="*/ 21 w 42"/>
                <a:gd name="T31"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 h="41">
                  <a:moveTo>
                    <a:pt x="21" y="6"/>
                  </a:moveTo>
                  <a:cubicBezTo>
                    <a:pt x="21" y="6"/>
                    <a:pt x="22" y="6"/>
                    <a:pt x="22" y="6"/>
                  </a:cubicBezTo>
                  <a:cubicBezTo>
                    <a:pt x="30" y="6"/>
                    <a:pt x="36" y="13"/>
                    <a:pt x="36" y="22"/>
                  </a:cubicBezTo>
                  <a:cubicBezTo>
                    <a:pt x="35" y="30"/>
                    <a:pt x="29" y="36"/>
                    <a:pt x="21" y="36"/>
                  </a:cubicBezTo>
                  <a:cubicBezTo>
                    <a:pt x="20" y="36"/>
                    <a:pt x="20" y="36"/>
                    <a:pt x="20" y="36"/>
                  </a:cubicBezTo>
                  <a:cubicBezTo>
                    <a:pt x="11" y="35"/>
                    <a:pt x="5" y="28"/>
                    <a:pt x="6" y="19"/>
                  </a:cubicBezTo>
                  <a:cubicBezTo>
                    <a:pt x="6" y="12"/>
                    <a:pt x="13" y="6"/>
                    <a:pt x="21" y="6"/>
                  </a:cubicBezTo>
                  <a:moveTo>
                    <a:pt x="21" y="0"/>
                  </a:moveTo>
                  <a:cubicBezTo>
                    <a:pt x="10" y="0"/>
                    <a:pt x="1" y="8"/>
                    <a:pt x="0" y="19"/>
                  </a:cubicBezTo>
                  <a:cubicBezTo>
                    <a:pt x="0" y="24"/>
                    <a:pt x="2" y="30"/>
                    <a:pt x="5" y="34"/>
                  </a:cubicBezTo>
                  <a:cubicBezTo>
                    <a:pt x="9" y="38"/>
                    <a:pt x="14" y="41"/>
                    <a:pt x="19" y="41"/>
                  </a:cubicBezTo>
                  <a:cubicBezTo>
                    <a:pt x="20" y="41"/>
                    <a:pt x="20" y="41"/>
                    <a:pt x="21" y="41"/>
                  </a:cubicBezTo>
                  <a:cubicBezTo>
                    <a:pt x="31" y="41"/>
                    <a:pt x="40" y="33"/>
                    <a:pt x="41" y="22"/>
                  </a:cubicBezTo>
                  <a:cubicBezTo>
                    <a:pt x="42" y="17"/>
                    <a:pt x="40" y="11"/>
                    <a:pt x="36" y="7"/>
                  </a:cubicBezTo>
                  <a:cubicBezTo>
                    <a:pt x="33" y="3"/>
                    <a:pt x="28" y="1"/>
                    <a:pt x="22" y="0"/>
                  </a:cubicBezTo>
                  <a:cubicBezTo>
                    <a:pt x="22" y="0"/>
                    <a:pt x="21" y="0"/>
                    <a:pt x="21" y="0"/>
                  </a:cubicBezTo>
                </a:path>
              </a:pathLst>
            </a:custGeom>
            <a:solidFill>
              <a:srgbClr val="FF365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7" name="ïṩḷïḓe"/>
            <p:cNvSpPr/>
            <p:nvPr/>
          </p:nvSpPr>
          <p:spPr bwMode="auto">
            <a:xfrm>
              <a:off x="4387" y="3898"/>
              <a:ext cx="1274" cy="443"/>
            </a:xfrm>
            <a:custGeom>
              <a:avLst/>
              <a:gdLst>
                <a:gd name="T0" fmla="*/ 0 w 1231"/>
                <a:gd name="T1" fmla="*/ 417 h 428"/>
                <a:gd name="T2" fmla="*/ 240 w 1231"/>
                <a:gd name="T3" fmla="*/ 31 h 428"/>
                <a:gd name="T4" fmla="*/ 412 w 1231"/>
                <a:gd name="T5" fmla="*/ 247 h 428"/>
                <a:gd name="T6" fmla="*/ 628 w 1231"/>
                <a:gd name="T7" fmla="*/ 64 h 428"/>
                <a:gd name="T8" fmla="*/ 745 w 1231"/>
                <a:gd name="T9" fmla="*/ 213 h 428"/>
                <a:gd name="T10" fmla="*/ 917 w 1231"/>
                <a:gd name="T11" fmla="*/ 0 h 428"/>
                <a:gd name="T12" fmla="*/ 1083 w 1231"/>
                <a:gd name="T13" fmla="*/ 145 h 428"/>
                <a:gd name="T14" fmla="*/ 1227 w 1231"/>
                <a:gd name="T15" fmla="*/ 114 h 428"/>
                <a:gd name="T16" fmla="*/ 1231 w 1231"/>
                <a:gd name="T17" fmla="*/ 135 h 428"/>
                <a:gd name="T18" fmla="*/ 1077 w 1231"/>
                <a:gd name="T19" fmla="*/ 169 h 428"/>
                <a:gd name="T20" fmla="*/ 920 w 1231"/>
                <a:gd name="T21" fmla="*/ 31 h 428"/>
                <a:gd name="T22" fmla="*/ 743 w 1231"/>
                <a:gd name="T23" fmla="*/ 249 h 428"/>
                <a:gd name="T24" fmla="*/ 625 w 1231"/>
                <a:gd name="T25" fmla="*/ 95 h 428"/>
                <a:gd name="T26" fmla="*/ 409 w 1231"/>
                <a:gd name="T27" fmla="*/ 279 h 428"/>
                <a:gd name="T28" fmla="*/ 242 w 1231"/>
                <a:gd name="T29" fmla="*/ 69 h 428"/>
                <a:gd name="T30" fmla="*/ 20 w 1231"/>
                <a:gd name="T31" fmla="*/ 428 h 428"/>
                <a:gd name="T32" fmla="*/ 0 w 1231"/>
                <a:gd name="T33" fmla="*/ 417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31" h="428">
                  <a:moveTo>
                    <a:pt x="0" y="417"/>
                  </a:moveTo>
                  <a:lnTo>
                    <a:pt x="240" y="31"/>
                  </a:lnTo>
                  <a:lnTo>
                    <a:pt x="412" y="247"/>
                  </a:lnTo>
                  <a:lnTo>
                    <a:pt x="628" y="64"/>
                  </a:lnTo>
                  <a:lnTo>
                    <a:pt x="745" y="213"/>
                  </a:lnTo>
                  <a:lnTo>
                    <a:pt x="917" y="0"/>
                  </a:lnTo>
                  <a:lnTo>
                    <a:pt x="1083" y="145"/>
                  </a:lnTo>
                  <a:lnTo>
                    <a:pt x="1227" y="114"/>
                  </a:lnTo>
                  <a:lnTo>
                    <a:pt x="1231" y="135"/>
                  </a:lnTo>
                  <a:lnTo>
                    <a:pt x="1077" y="169"/>
                  </a:lnTo>
                  <a:lnTo>
                    <a:pt x="920" y="31"/>
                  </a:lnTo>
                  <a:lnTo>
                    <a:pt x="743" y="249"/>
                  </a:lnTo>
                  <a:lnTo>
                    <a:pt x="625" y="95"/>
                  </a:lnTo>
                  <a:lnTo>
                    <a:pt x="409" y="279"/>
                  </a:lnTo>
                  <a:lnTo>
                    <a:pt x="242" y="69"/>
                  </a:lnTo>
                  <a:lnTo>
                    <a:pt x="20" y="428"/>
                  </a:lnTo>
                  <a:lnTo>
                    <a:pt x="0" y="417"/>
                  </a:lnTo>
                  <a:close/>
                </a:path>
              </a:pathLst>
            </a:custGeom>
            <a:solidFill>
              <a:srgbClr val="7A3C7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8" name="îṣlidé"/>
            <p:cNvSpPr/>
            <p:nvPr/>
          </p:nvSpPr>
          <p:spPr bwMode="auto">
            <a:xfrm>
              <a:off x="4387" y="3898"/>
              <a:ext cx="1274" cy="443"/>
            </a:xfrm>
            <a:custGeom>
              <a:avLst/>
              <a:gdLst>
                <a:gd name="T0" fmla="*/ 0 w 1231"/>
                <a:gd name="T1" fmla="*/ 417 h 428"/>
                <a:gd name="T2" fmla="*/ 240 w 1231"/>
                <a:gd name="T3" fmla="*/ 31 h 428"/>
                <a:gd name="T4" fmla="*/ 412 w 1231"/>
                <a:gd name="T5" fmla="*/ 247 h 428"/>
                <a:gd name="T6" fmla="*/ 628 w 1231"/>
                <a:gd name="T7" fmla="*/ 64 h 428"/>
                <a:gd name="T8" fmla="*/ 745 w 1231"/>
                <a:gd name="T9" fmla="*/ 213 h 428"/>
                <a:gd name="T10" fmla="*/ 917 w 1231"/>
                <a:gd name="T11" fmla="*/ 0 h 428"/>
                <a:gd name="T12" fmla="*/ 1083 w 1231"/>
                <a:gd name="T13" fmla="*/ 145 h 428"/>
                <a:gd name="T14" fmla="*/ 1227 w 1231"/>
                <a:gd name="T15" fmla="*/ 114 h 428"/>
                <a:gd name="T16" fmla="*/ 1231 w 1231"/>
                <a:gd name="T17" fmla="*/ 135 h 428"/>
                <a:gd name="T18" fmla="*/ 1077 w 1231"/>
                <a:gd name="T19" fmla="*/ 169 h 428"/>
                <a:gd name="T20" fmla="*/ 920 w 1231"/>
                <a:gd name="T21" fmla="*/ 31 h 428"/>
                <a:gd name="T22" fmla="*/ 743 w 1231"/>
                <a:gd name="T23" fmla="*/ 249 h 428"/>
                <a:gd name="T24" fmla="*/ 625 w 1231"/>
                <a:gd name="T25" fmla="*/ 95 h 428"/>
                <a:gd name="T26" fmla="*/ 409 w 1231"/>
                <a:gd name="T27" fmla="*/ 279 h 428"/>
                <a:gd name="T28" fmla="*/ 242 w 1231"/>
                <a:gd name="T29" fmla="*/ 69 h 428"/>
                <a:gd name="T30" fmla="*/ 20 w 1231"/>
                <a:gd name="T31" fmla="*/ 428 h 428"/>
                <a:gd name="T32" fmla="*/ 0 w 1231"/>
                <a:gd name="T33" fmla="*/ 417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31" h="428">
                  <a:moveTo>
                    <a:pt x="0" y="417"/>
                  </a:moveTo>
                  <a:lnTo>
                    <a:pt x="240" y="31"/>
                  </a:lnTo>
                  <a:lnTo>
                    <a:pt x="412" y="247"/>
                  </a:lnTo>
                  <a:lnTo>
                    <a:pt x="628" y="64"/>
                  </a:lnTo>
                  <a:lnTo>
                    <a:pt x="745" y="213"/>
                  </a:lnTo>
                  <a:lnTo>
                    <a:pt x="917" y="0"/>
                  </a:lnTo>
                  <a:lnTo>
                    <a:pt x="1083" y="145"/>
                  </a:lnTo>
                  <a:lnTo>
                    <a:pt x="1227" y="114"/>
                  </a:lnTo>
                  <a:lnTo>
                    <a:pt x="1231" y="135"/>
                  </a:lnTo>
                  <a:lnTo>
                    <a:pt x="1077" y="169"/>
                  </a:lnTo>
                  <a:lnTo>
                    <a:pt x="920" y="31"/>
                  </a:lnTo>
                  <a:lnTo>
                    <a:pt x="743" y="249"/>
                  </a:lnTo>
                  <a:lnTo>
                    <a:pt x="625" y="95"/>
                  </a:lnTo>
                  <a:lnTo>
                    <a:pt x="409" y="279"/>
                  </a:lnTo>
                  <a:lnTo>
                    <a:pt x="242" y="69"/>
                  </a:lnTo>
                  <a:lnTo>
                    <a:pt x="20" y="428"/>
                  </a:lnTo>
                  <a:lnTo>
                    <a:pt x="0" y="41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9" name="íşḻîdè"/>
            <p:cNvSpPr/>
            <p:nvPr/>
          </p:nvSpPr>
          <p:spPr bwMode="auto">
            <a:xfrm>
              <a:off x="4383" y="3892"/>
              <a:ext cx="1284" cy="455"/>
            </a:xfrm>
            <a:custGeom>
              <a:avLst/>
              <a:gdLst>
                <a:gd name="T0" fmla="*/ 921 w 1241"/>
                <a:gd name="T1" fmla="*/ 11 h 440"/>
                <a:gd name="T2" fmla="*/ 1085 w 1241"/>
                <a:gd name="T3" fmla="*/ 155 h 440"/>
                <a:gd name="T4" fmla="*/ 1228 w 1241"/>
                <a:gd name="T5" fmla="*/ 124 h 440"/>
                <a:gd name="T6" fmla="*/ 1231 w 1241"/>
                <a:gd name="T7" fmla="*/ 138 h 440"/>
                <a:gd name="T8" fmla="*/ 1081 w 1241"/>
                <a:gd name="T9" fmla="*/ 171 h 440"/>
                <a:gd name="T10" fmla="*/ 923 w 1241"/>
                <a:gd name="T11" fmla="*/ 33 h 440"/>
                <a:gd name="T12" fmla="*/ 747 w 1241"/>
                <a:gd name="T13" fmla="*/ 249 h 440"/>
                <a:gd name="T14" fmla="*/ 629 w 1241"/>
                <a:gd name="T15" fmla="*/ 95 h 440"/>
                <a:gd name="T16" fmla="*/ 415 w 1241"/>
                <a:gd name="T17" fmla="*/ 281 h 440"/>
                <a:gd name="T18" fmla="*/ 246 w 1241"/>
                <a:gd name="T19" fmla="*/ 68 h 440"/>
                <a:gd name="T20" fmla="*/ 22 w 1241"/>
                <a:gd name="T21" fmla="*/ 429 h 440"/>
                <a:gd name="T22" fmla="*/ 10 w 1241"/>
                <a:gd name="T23" fmla="*/ 422 h 440"/>
                <a:gd name="T24" fmla="*/ 245 w 1241"/>
                <a:gd name="T25" fmla="*/ 44 h 440"/>
                <a:gd name="T26" fmla="*/ 416 w 1241"/>
                <a:gd name="T27" fmla="*/ 259 h 440"/>
                <a:gd name="T28" fmla="*/ 632 w 1241"/>
                <a:gd name="T29" fmla="*/ 75 h 440"/>
                <a:gd name="T30" fmla="*/ 747 w 1241"/>
                <a:gd name="T31" fmla="*/ 226 h 440"/>
                <a:gd name="T32" fmla="*/ 921 w 1241"/>
                <a:gd name="T33" fmla="*/ 11 h 440"/>
                <a:gd name="T34" fmla="*/ 920 w 1241"/>
                <a:gd name="T35" fmla="*/ 0 h 440"/>
                <a:gd name="T36" fmla="*/ 915 w 1241"/>
                <a:gd name="T37" fmla="*/ 7 h 440"/>
                <a:gd name="T38" fmla="*/ 749 w 1241"/>
                <a:gd name="T39" fmla="*/ 214 h 440"/>
                <a:gd name="T40" fmla="*/ 637 w 1241"/>
                <a:gd name="T41" fmla="*/ 71 h 440"/>
                <a:gd name="T42" fmla="*/ 633 w 1241"/>
                <a:gd name="T43" fmla="*/ 64 h 440"/>
                <a:gd name="T44" fmla="*/ 626 w 1241"/>
                <a:gd name="T45" fmla="*/ 70 h 440"/>
                <a:gd name="T46" fmla="*/ 418 w 1241"/>
                <a:gd name="T47" fmla="*/ 248 h 440"/>
                <a:gd name="T48" fmla="*/ 251 w 1241"/>
                <a:gd name="T49" fmla="*/ 38 h 440"/>
                <a:gd name="T50" fmla="*/ 244 w 1241"/>
                <a:gd name="T51" fmla="*/ 30 h 440"/>
                <a:gd name="T52" fmla="*/ 238 w 1241"/>
                <a:gd name="T53" fmla="*/ 40 h 440"/>
                <a:gd name="T54" fmla="*/ 4 w 1241"/>
                <a:gd name="T55" fmla="*/ 417 h 440"/>
                <a:gd name="T56" fmla="*/ 0 w 1241"/>
                <a:gd name="T57" fmla="*/ 424 h 440"/>
                <a:gd name="T58" fmla="*/ 5 w 1241"/>
                <a:gd name="T59" fmla="*/ 429 h 440"/>
                <a:gd name="T60" fmla="*/ 18 w 1241"/>
                <a:gd name="T61" fmla="*/ 436 h 440"/>
                <a:gd name="T62" fmla="*/ 24 w 1241"/>
                <a:gd name="T63" fmla="*/ 440 h 440"/>
                <a:gd name="T64" fmla="*/ 28 w 1241"/>
                <a:gd name="T65" fmla="*/ 433 h 440"/>
                <a:gd name="T66" fmla="*/ 246 w 1241"/>
                <a:gd name="T67" fmla="*/ 81 h 440"/>
                <a:gd name="T68" fmla="*/ 408 w 1241"/>
                <a:gd name="T69" fmla="*/ 285 h 440"/>
                <a:gd name="T70" fmla="*/ 413 w 1241"/>
                <a:gd name="T71" fmla="*/ 291 h 440"/>
                <a:gd name="T72" fmla="*/ 419 w 1241"/>
                <a:gd name="T73" fmla="*/ 286 h 440"/>
                <a:gd name="T74" fmla="*/ 629 w 1241"/>
                <a:gd name="T75" fmla="*/ 107 h 440"/>
                <a:gd name="T76" fmla="*/ 741 w 1241"/>
                <a:gd name="T77" fmla="*/ 253 h 440"/>
                <a:gd name="T78" fmla="*/ 747 w 1241"/>
                <a:gd name="T79" fmla="*/ 262 h 440"/>
                <a:gd name="T80" fmla="*/ 754 w 1241"/>
                <a:gd name="T81" fmla="*/ 253 h 440"/>
                <a:gd name="T82" fmla="*/ 924 w 1241"/>
                <a:gd name="T83" fmla="*/ 43 h 440"/>
                <a:gd name="T84" fmla="*/ 1077 w 1241"/>
                <a:gd name="T85" fmla="*/ 177 h 440"/>
                <a:gd name="T86" fmla="*/ 1080 w 1241"/>
                <a:gd name="T87" fmla="*/ 179 h 440"/>
                <a:gd name="T88" fmla="*/ 1082 w 1241"/>
                <a:gd name="T89" fmla="*/ 178 h 440"/>
                <a:gd name="T90" fmla="*/ 1232 w 1241"/>
                <a:gd name="T91" fmla="*/ 145 h 440"/>
                <a:gd name="T92" fmla="*/ 1241 w 1241"/>
                <a:gd name="T93" fmla="*/ 144 h 440"/>
                <a:gd name="T94" fmla="*/ 1238 w 1241"/>
                <a:gd name="T95" fmla="*/ 137 h 440"/>
                <a:gd name="T96" fmla="*/ 1235 w 1241"/>
                <a:gd name="T97" fmla="*/ 122 h 440"/>
                <a:gd name="T98" fmla="*/ 1234 w 1241"/>
                <a:gd name="T99" fmla="*/ 115 h 440"/>
                <a:gd name="T100" fmla="*/ 1226 w 1241"/>
                <a:gd name="T101" fmla="*/ 117 h 440"/>
                <a:gd name="T102" fmla="*/ 1088 w 1241"/>
                <a:gd name="T103" fmla="*/ 147 h 440"/>
                <a:gd name="T104" fmla="*/ 927 w 1241"/>
                <a:gd name="T105" fmla="*/ 6 h 440"/>
                <a:gd name="T106" fmla="*/ 920 w 1241"/>
                <a:gd name="T107" fmla="*/ 0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41" h="440">
                  <a:moveTo>
                    <a:pt x="921" y="11"/>
                  </a:moveTo>
                  <a:lnTo>
                    <a:pt x="1085" y="155"/>
                  </a:lnTo>
                  <a:lnTo>
                    <a:pt x="1228" y="124"/>
                  </a:lnTo>
                  <a:lnTo>
                    <a:pt x="1231" y="138"/>
                  </a:lnTo>
                  <a:lnTo>
                    <a:pt x="1081" y="171"/>
                  </a:lnTo>
                  <a:lnTo>
                    <a:pt x="923" y="33"/>
                  </a:lnTo>
                  <a:lnTo>
                    <a:pt x="747" y="249"/>
                  </a:lnTo>
                  <a:lnTo>
                    <a:pt x="629" y="95"/>
                  </a:lnTo>
                  <a:lnTo>
                    <a:pt x="415" y="281"/>
                  </a:lnTo>
                  <a:lnTo>
                    <a:pt x="246" y="68"/>
                  </a:lnTo>
                  <a:lnTo>
                    <a:pt x="22" y="429"/>
                  </a:lnTo>
                  <a:lnTo>
                    <a:pt x="10" y="422"/>
                  </a:lnTo>
                  <a:lnTo>
                    <a:pt x="245" y="44"/>
                  </a:lnTo>
                  <a:lnTo>
                    <a:pt x="416" y="259"/>
                  </a:lnTo>
                  <a:lnTo>
                    <a:pt x="632" y="75"/>
                  </a:lnTo>
                  <a:lnTo>
                    <a:pt x="747" y="226"/>
                  </a:lnTo>
                  <a:lnTo>
                    <a:pt x="921" y="11"/>
                  </a:lnTo>
                  <a:close/>
                  <a:moveTo>
                    <a:pt x="920" y="0"/>
                  </a:moveTo>
                  <a:lnTo>
                    <a:pt x="915" y="7"/>
                  </a:lnTo>
                  <a:lnTo>
                    <a:pt x="749" y="214"/>
                  </a:lnTo>
                  <a:lnTo>
                    <a:pt x="637" y="71"/>
                  </a:lnTo>
                  <a:lnTo>
                    <a:pt x="633" y="64"/>
                  </a:lnTo>
                  <a:lnTo>
                    <a:pt x="626" y="70"/>
                  </a:lnTo>
                  <a:lnTo>
                    <a:pt x="418" y="248"/>
                  </a:lnTo>
                  <a:lnTo>
                    <a:pt x="251" y="38"/>
                  </a:lnTo>
                  <a:lnTo>
                    <a:pt x="244" y="30"/>
                  </a:lnTo>
                  <a:lnTo>
                    <a:pt x="238" y="40"/>
                  </a:lnTo>
                  <a:lnTo>
                    <a:pt x="4" y="417"/>
                  </a:lnTo>
                  <a:lnTo>
                    <a:pt x="0" y="424"/>
                  </a:lnTo>
                  <a:lnTo>
                    <a:pt x="5" y="429"/>
                  </a:lnTo>
                  <a:lnTo>
                    <a:pt x="18" y="436"/>
                  </a:lnTo>
                  <a:lnTo>
                    <a:pt x="24" y="440"/>
                  </a:lnTo>
                  <a:lnTo>
                    <a:pt x="28" y="433"/>
                  </a:lnTo>
                  <a:lnTo>
                    <a:pt x="246" y="81"/>
                  </a:lnTo>
                  <a:lnTo>
                    <a:pt x="408" y="285"/>
                  </a:lnTo>
                  <a:lnTo>
                    <a:pt x="413" y="291"/>
                  </a:lnTo>
                  <a:lnTo>
                    <a:pt x="419" y="286"/>
                  </a:lnTo>
                  <a:lnTo>
                    <a:pt x="629" y="107"/>
                  </a:lnTo>
                  <a:lnTo>
                    <a:pt x="741" y="253"/>
                  </a:lnTo>
                  <a:lnTo>
                    <a:pt x="747" y="262"/>
                  </a:lnTo>
                  <a:lnTo>
                    <a:pt x="754" y="253"/>
                  </a:lnTo>
                  <a:lnTo>
                    <a:pt x="924" y="43"/>
                  </a:lnTo>
                  <a:lnTo>
                    <a:pt x="1077" y="177"/>
                  </a:lnTo>
                  <a:lnTo>
                    <a:pt x="1080" y="179"/>
                  </a:lnTo>
                  <a:lnTo>
                    <a:pt x="1082" y="178"/>
                  </a:lnTo>
                  <a:lnTo>
                    <a:pt x="1232" y="145"/>
                  </a:lnTo>
                  <a:lnTo>
                    <a:pt x="1241" y="144"/>
                  </a:lnTo>
                  <a:lnTo>
                    <a:pt x="1238" y="137"/>
                  </a:lnTo>
                  <a:lnTo>
                    <a:pt x="1235" y="122"/>
                  </a:lnTo>
                  <a:lnTo>
                    <a:pt x="1234" y="115"/>
                  </a:lnTo>
                  <a:lnTo>
                    <a:pt x="1226" y="117"/>
                  </a:lnTo>
                  <a:lnTo>
                    <a:pt x="1088" y="147"/>
                  </a:lnTo>
                  <a:lnTo>
                    <a:pt x="927" y="6"/>
                  </a:lnTo>
                  <a:lnTo>
                    <a:pt x="920" y="0"/>
                  </a:lnTo>
                  <a:close/>
                </a:path>
              </a:pathLst>
            </a:custGeom>
            <a:solidFill>
              <a:srgbClr val="7A3C7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0" name="iśḷîďe"/>
            <p:cNvSpPr/>
            <p:nvPr/>
          </p:nvSpPr>
          <p:spPr bwMode="auto">
            <a:xfrm>
              <a:off x="4383" y="3892"/>
              <a:ext cx="1284" cy="455"/>
            </a:xfrm>
            <a:custGeom>
              <a:avLst/>
              <a:gdLst>
                <a:gd name="T0" fmla="*/ 921 w 1241"/>
                <a:gd name="T1" fmla="*/ 11 h 440"/>
                <a:gd name="T2" fmla="*/ 1085 w 1241"/>
                <a:gd name="T3" fmla="*/ 155 h 440"/>
                <a:gd name="T4" fmla="*/ 1228 w 1241"/>
                <a:gd name="T5" fmla="*/ 124 h 440"/>
                <a:gd name="T6" fmla="*/ 1231 w 1241"/>
                <a:gd name="T7" fmla="*/ 138 h 440"/>
                <a:gd name="T8" fmla="*/ 1081 w 1241"/>
                <a:gd name="T9" fmla="*/ 171 h 440"/>
                <a:gd name="T10" fmla="*/ 923 w 1241"/>
                <a:gd name="T11" fmla="*/ 33 h 440"/>
                <a:gd name="T12" fmla="*/ 747 w 1241"/>
                <a:gd name="T13" fmla="*/ 249 h 440"/>
                <a:gd name="T14" fmla="*/ 629 w 1241"/>
                <a:gd name="T15" fmla="*/ 95 h 440"/>
                <a:gd name="T16" fmla="*/ 415 w 1241"/>
                <a:gd name="T17" fmla="*/ 281 h 440"/>
                <a:gd name="T18" fmla="*/ 246 w 1241"/>
                <a:gd name="T19" fmla="*/ 68 h 440"/>
                <a:gd name="T20" fmla="*/ 22 w 1241"/>
                <a:gd name="T21" fmla="*/ 429 h 440"/>
                <a:gd name="T22" fmla="*/ 10 w 1241"/>
                <a:gd name="T23" fmla="*/ 422 h 440"/>
                <a:gd name="T24" fmla="*/ 245 w 1241"/>
                <a:gd name="T25" fmla="*/ 44 h 440"/>
                <a:gd name="T26" fmla="*/ 416 w 1241"/>
                <a:gd name="T27" fmla="*/ 259 h 440"/>
                <a:gd name="T28" fmla="*/ 632 w 1241"/>
                <a:gd name="T29" fmla="*/ 75 h 440"/>
                <a:gd name="T30" fmla="*/ 747 w 1241"/>
                <a:gd name="T31" fmla="*/ 226 h 440"/>
                <a:gd name="T32" fmla="*/ 921 w 1241"/>
                <a:gd name="T33" fmla="*/ 11 h 440"/>
                <a:gd name="T34" fmla="*/ 920 w 1241"/>
                <a:gd name="T35" fmla="*/ 0 h 440"/>
                <a:gd name="T36" fmla="*/ 915 w 1241"/>
                <a:gd name="T37" fmla="*/ 7 h 440"/>
                <a:gd name="T38" fmla="*/ 749 w 1241"/>
                <a:gd name="T39" fmla="*/ 214 h 440"/>
                <a:gd name="T40" fmla="*/ 637 w 1241"/>
                <a:gd name="T41" fmla="*/ 71 h 440"/>
                <a:gd name="T42" fmla="*/ 633 w 1241"/>
                <a:gd name="T43" fmla="*/ 64 h 440"/>
                <a:gd name="T44" fmla="*/ 626 w 1241"/>
                <a:gd name="T45" fmla="*/ 70 h 440"/>
                <a:gd name="T46" fmla="*/ 418 w 1241"/>
                <a:gd name="T47" fmla="*/ 248 h 440"/>
                <a:gd name="T48" fmla="*/ 251 w 1241"/>
                <a:gd name="T49" fmla="*/ 38 h 440"/>
                <a:gd name="T50" fmla="*/ 244 w 1241"/>
                <a:gd name="T51" fmla="*/ 30 h 440"/>
                <a:gd name="T52" fmla="*/ 238 w 1241"/>
                <a:gd name="T53" fmla="*/ 40 h 440"/>
                <a:gd name="T54" fmla="*/ 4 w 1241"/>
                <a:gd name="T55" fmla="*/ 417 h 440"/>
                <a:gd name="T56" fmla="*/ 0 w 1241"/>
                <a:gd name="T57" fmla="*/ 424 h 440"/>
                <a:gd name="T58" fmla="*/ 5 w 1241"/>
                <a:gd name="T59" fmla="*/ 429 h 440"/>
                <a:gd name="T60" fmla="*/ 18 w 1241"/>
                <a:gd name="T61" fmla="*/ 436 h 440"/>
                <a:gd name="T62" fmla="*/ 24 w 1241"/>
                <a:gd name="T63" fmla="*/ 440 h 440"/>
                <a:gd name="T64" fmla="*/ 28 w 1241"/>
                <a:gd name="T65" fmla="*/ 433 h 440"/>
                <a:gd name="T66" fmla="*/ 246 w 1241"/>
                <a:gd name="T67" fmla="*/ 81 h 440"/>
                <a:gd name="T68" fmla="*/ 408 w 1241"/>
                <a:gd name="T69" fmla="*/ 285 h 440"/>
                <a:gd name="T70" fmla="*/ 413 w 1241"/>
                <a:gd name="T71" fmla="*/ 291 h 440"/>
                <a:gd name="T72" fmla="*/ 419 w 1241"/>
                <a:gd name="T73" fmla="*/ 286 h 440"/>
                <a:gd name="T74" fmla="*/ 629 w 1241"/>
                <a:gd name="T75" fmla="*/ 107 h 440"/>
                <a:gd name="T76" fmla="*/ 741 w 1241"/>
                <a:gd name="T77" fmla="*/ 253 h 440"/>
                <a:gd name="T78" fmla="*/ 747 w 1241"/>
                <a:gd name="T79" fmla="*/ 262 h 440"/>
                <a:gd name="T80" fmla="*/ 754 w 1241"/>
                <a:gd name="T81" fmla="*/ 253 h 440"/>
                <a:gd name="T82" fmla="*/ 924 w 1241"/>
                <a:gd name="T83" fmla="*/ 43 h 440"/>
                <a:gd name="T84" fmla="*/ 1077 w 1241"/>
                <a:gd name="T85" fmla="*/ 177 h 440"/>
                <a:gd name="T86" fmla="*/ 1080 w 1241"/>
                <a:gd name="T87" fmla="*/ 179 h 440"/>
                <a:gd name="T88" fmla="*/ 1082 w 1241"/>
                <a:gd name="T89" fmla="*/ 178 h 440"/>
                <a:gd name="T90" fmla="*/ 1232 w 1241"/>
                <a:gd name="T91" fmla="*/ 145 h 440"/>
                <a:gd name="T92" fmla="*/ 1241 w 1241"/>
                <a:gd name="T93" fmla="*/ 144 h 440"/>
                <a:gd name="T94" fmla="*/ 1238 w 1241"/>
                <a:gd name="T95" fmla="*/ 137 h 440"/>
                <a:gd name="T96" fmla="*/ 1235 w 1241"/>
                <a:gd name="T97" fmla="*/ 122 h 440"/>
                <a:gd name="T98" fmla="*/ 1234 w 1241"/>
                <a:gd name="T99" fmla="*/ 115 h 440"/>
                <a:gd name="T100" fmla="*/ 1226 w 1241"/>
                <a:gd name="T101" fmla="*/ 117 h 440"/>
                <a:gd name="T102" fmla="*/ 1088 w 1241"/>
                <a:gd name="T103" fmla="*/ 147 h 440"/>
                <a:gd name="T104" fmla="*/ 927 w 1241"/>
                <a:gd name="T105" fmla="*/ 6 h 440"/>
                <a:gd name="T106" fmla="*/ 920 w 1241"/>
                <a:gd name="T107" fmla="*/ 0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41" h="440">
                  <a:moveTo>
                    <a:pt x="921" y="11"/>
                  </a:moveTo>
                  <a:lnTo>
                    <a:pt x="1085" y="155"/>
                  </a:lnTo>
                  <a:lnTo>
                    <a:pt x="1228" y="124"/>
                  </a:lnTo>
                  <a:lnTo>
                    <a:pt x="1231" y="138"/>
                  </a:lnTo>
                  <a:lnTo>
                    <a:pt x="1081" y="171"/>
                  </a:lnTo>
                  <a:lnTo>
                    <a:pt x="923" y="33"/>
                  </a:lnTo>
                  <a:lnTo>
                    <a:pt x="747" y="249"/>
                  </a:lnTo>
                  <a:lnTo>
                    <a:pt x="629" y="95"/>
                  </a:lnTo>
                  <a:lnTo>
                    <a:pt x="415" y="281"/>
                  </a:lnTo>
                  <a:lnTo>
                    <a:pt x="246" y="68"/>
                  </a:lnTo>
                  <a:lnTo>
                    <a:pt x="22" y="429"/>
                  </a:lnTo>
                  <a:lnTo>
                    <a:pt x="10" y="422"/>
                  </a:lnTo>
                  <a:lnTo>
                    <a:pt x="245" y="44"/>
                  </a:lnTo>
                  <a:lnTo>
                    <a:pt x="416" y="259"/>
                  </a:lnTo>
                  <a:lnTo>
                    <a:pt x="632" y="75"/>
                  </a:lnTo>
                  <a:lnTo>
                    <a:pt x="747" y="226"/>
                  </a:lnTo>
                  <a:lnTo>
                    <a:pt x="921" y="11"/>
                  </a:lnTo>
                  <a:moveTo>
                    <a:pt x="920" y="0"/>
                  </a:moveTo>
                  <a:lnTo>
                    <a:pt x="915" y="7"/>
                  </a:lnTo>
                  <a:lnTo>
                    <a:pt x="749" y="214"/>
                  </a:lnTo>
                  <a:lnTo>
                    <a:pt x="637" y="71"/>
                  </a:lnTo>
                  <a:lnTo>
                    <a:pt x="633" y="64"/>
                  </a:lnTo>
                  <a:lnTo>
                    <a:pt x="626" y="70"/>
                  </a:lnTo>
                  <a:lnTo>
                    <a:pt x="418" y="248"/>
                  </a:lnTo>
                  <a:lnTo>
                    <a:pt x="251" y="38"/>
                  </a:lnTo>
                  <a:lnTo>
                    <a:pt x="244" y="30"/>
                  </a:lnTo>
                  <a:lnTo>
                    <a:pt x="238" y="40"/>
                  </a:lnTo>
                  <a:lnTo>
                    <a:pt x="4" y="417"/>
                  </a:lnTo>
                  <a:lnTo>
                    <a:pt x="0" y="424"/>
                  </a:lnTo>
                  <a:lnTo>
                    <a:pt x="5" y="429"/>
                  </a:lnTo>
                  <a:lnTo>
                    <a:pt x="18" y="436"/>
                  </a:lnTo>
                  <a:lnTo>
                    <a:pt x="24" y="440"/>
                  </a:lnTo>
                  <a:lnTo>
                    <a:pt x="28" y="433"/>
                  </a:lnTo>
                  <a:lnTo>
                    <a:pt x="246" y="81"/>
                  </a:lnTo>
                  <a:lnTo>
                    <a:pt x="408" y="285"/>
                  </a:lnTo>
                  <a:lnTo>
                    <a:pt x="413" y="291"/>
                  </a:lnTo>
                  <a:lnTo>
                    <a:pt x="419" y="286"/>
                  </a:lnTo>
                  <a:lnTo>
                    <a:pt x="629" y="107"/>
                  </a:lnTo>
                  <a:lnTo>
                    <a:pt x="741" y="253"/>
                  </a:lnTo>
                  <a:lnTo>
                    <a:pt x="747" y="262"/>
                  </a:lnTo>
                  <a:lnTo>
                    <a:pt x="754" y="253"/>
                  </a:lnTo>
                  <a:lnTo>
                    <a:pt x="924" y="43"/>
                  </a:lnTo>
                  <a:lnTo>
                    <a:pt x="1077" y="177"/>
                  </a:lnTo>
                  <a:lnTo>
                    <a:pt x="1080" y="179"/>
                  </a:lnTo>
                  <a:lnTo>
                    <a:pt x="1082" y="178"/>
                  </a:lnTo>
                  <a:lnTo>
                    <a:pt x="1232" y="145"/>
                  </a:lnTo>
                  <a:lnTo>
                    <a:pt x="1241" y="144"/>
                  </a:lnTo>
                  <a:lnTo>
                    <a:pt x="1238" y="137"/>
                  </a:lnTo>
                  <a:lnTo>
                    <a:pt x="1235" y="122"/>
                  </a:lnTo>
                  <a:lnTo>
                    <a:pt x="1234" y="115"/>
                  </a:lnTo>
                  <a:lnTo>
                    <a:pt x="1226" y="117"/>
                  </a:lnTo>
                  <a:lnTo>
                    <a:pt x="1088" y="147"/>
                  </a:lnTo>
                  <a:lnTo>
                    <a:pt x="927" y="6"/>
                  </a:lnTo>
                  <a:lnTo>
                    <a:pt x="9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1" name="ïśḻiḍê"/>
            <p:cNvSpPr/>
            <p:nvPr/>
          </p:nvSpPr>
          <p:spPr bwMode="auto">
            <a:xfrm>
              <a:off x="4375" y="4442"/>
              <a:ext cx="53" cy="52"/>
            </a:xfrm>
            <a:custGeom>
              <a:avLst/>
              <a:gdLst>
                <a:gd name="T0" fmla="*/ 18 w 36"/>
                <a:gd name="T1" fmla="*/ 35 h 35"/>
                <a:gd name="T2" fmla="*/ 16 w 36"/>
                <a:gd name="T3" fmla="*/ 35 h 35"/>
                <a:gd name="T4" fmla="*/ 4 w 36"/>
                <a:gd name="T5" fmla="*/ 29 h 35"/>
                <a:gd name="T6" fmla="*/ 0 w 36"/>
                <a:gd name="T7" fmla="*/ 16 h 35"/>
                <a:gd name="T8" fmla="*/ 18 w 36"/>
                <a:gd name="T9" fmla="*/ 0 h 35"/>
                <a:gd name="T10" fmla="*/ 19 w 36"/>
                <a:gd name="T11" fmla="*/ 0 h 35"/>
                <a:gd name="T12" fmla="*/ 31 w 36"/>
                <a:gd name="T13" fmla="*/ 6 h 35"/>
                <a:gd name="T14" fmla="*/ 35 w 36"/>
                <a:gd name="T15" fmla="*/ 19 h 35"/>
                <a:gd name="T16" fmla="*/ 18 w 36"/>
                <a:gd name="T17"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35">
                  <a:moveTo>
                    <a:pt x="18" y="35"/>
                  </a:moveTo>
                  <a:cubicBezTo>
                    <a:pt x="17" y="35"/>
                    <a:pt x="17" y="35"/>
                    <a:pt x="16" y="35"/>
                  </a:cubicBezTo>
                  <a:cubicBezTo>
                    <a:pt x="12" y="35"/>
                    <a:pt x="7" y="32"/>
                    <a:pt x="4" y="29"/>
                  </a:cubicBezTo>
                  <a:cubicBezTo>
                    <a:pt x="1" y="25"/>
                    <a:pt x="0" y="21"/>
                    <a:pt x="0" y="16"/>
                  </a:cubicBezTo>
                  <a:cubicBezTo>
                    <a:pt x="1" y="7"/>
                    <a:pt x="8" y="0"/>
                    <a:pt x="18" y="0"/>
                  </a:cubicBezTo>
                  <a:cubicBezTo>
                    <a:pt x="18" y="0"/>
                    <a:pt x="19" y="0"/>
                    <a:pt x="19" y="0"/>
                  </a:cubicBezTo>
                  <a:cubicBezTo>
                    <a:pt x="24" y="0"/>
                    <a:pt x="28" y="2"/>
                    <a:pt x="31" y="6"/>
                  </a:cubicBezTo>
                  <a:cubicBezTo>
                    <a:pt x="34" y="9"/>
                    <a:pt x="36" y="14"/>
                    <a:pt x="35" y="19"/>
                  </a:cubicBezTo>
                  <a:cubicBezTo>
                    <a:pt x="35" y="28"/>
                    <a:pt x="27" y="35"/>
                    <a:pt x="18" y="35"/>
                  </a:cubicBezTo>
                </a:path>
              </a:pathLst>
            </a:custGeom>
            <a:solidFill>
              <a:srgbClr val="FF365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2" name="iṡľïďè"/>
            <p:cNvSpPr/>
            <p:nvPr/>
          </p:nvSpPr>
          <p:spPr bwMode="auto">
            <a:xfrm>
              <a:off x="4369" y="4438"/>
              <a:ext cx="62" cy="60"/>
            </a:xfrm>
            <a:custGeom>
              <a:avLst/>
              <a:gdLst>
                <a:gd name="T0" fmla="*/ 22 w 42"/>
                <a:gd name="T1" fmla="*/ 5 h 41"/>
                <a:gd name="T2" fmla="*/ 23 w 42"/>
                <a:gd name="T3" fmla="*/ 5 h 41"/>
                <a:gd name="T4" fmla="*/ 37 w 42"/>
                <a:gd name="T5" fmla="*/ 21 h 41"/>
                <a:gd name="T6" fmla="*/ 22 w 42"/>
                <a:gd name="T7" fmla="*/ 35 h 41"/>
                <a:gd name="T8" fmla="*/ 20 w 42"/>
                <a:gd name="T9" fmla="*/ 35 h 41"/>
                <a:gd name="T10" fmla="*/ 7 w 42"/>
                <a:gd name="T11" fmla="*/ 19 h 41"/>
                <a:gd name="T12" fmla="*/ 22 w 42"/>
                <a:gd name="T13" fmla="*/ 5 h 41"/>
                <a:gd name="T14" fmla="*/ 22 w 42"/>
                <a:gd name="T15" fmla="*/ 0 h 41"/>
                <a:gd name="T16" fmla="*/ 1 w 42"/>
                <a:gd name="T17" fmla="*/ 19 h 41"/>
                <a:gd name="T18" fmla="*/ 20 w 42"/>
                <a:gd name="T19" fmla="*/ 41 h 41"/>
                <a:gd name="T20" fmla="*/ 22 w 42"/>
                <a:gd name="T21" fmla="*/ 41 h 41"/>
                <a:gd name="T22" fmla="*/ 42 w 42"/>
                <a:gd name="T23" fmla="*/ 22 h 41"/>
                <a:gd name="T24" fmla="*/ 37 w 42"/>
                <a:gd name="T25" fmla="*/ 7 h 41"/>
                <a:gd name="T26" fmla="*/ 23 w 42"/>
                <a:gd name="T27" fmla="*/ 0 h 41"/>
                <a:gd name="T28" fmla="*/ 22 w 42"/>
                <a:gd name="T2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 h="41">
                  <a:moveTo>
                    <a:pt x="22" y="5"/>
                  </a:moveTo>
                  <a:cubicBezTo>
                    <a:pt x="22" y="5"/>
                    <a:pt x="22" y="5"/>
                    <a:pt x="23" y="5"/>
                  </a:cubicBezTo>
                  <a:cubicBezTo>
                    <a:pt x="31" y="6"/>
                    <a:pt x="37" y="13"/>
                    <a:pt x="37" y="21"/>
                  </a:cubicBezTo>
                  <a:cubicBezTo>
                    <a:pt x="36" y="29"/>
                    <a:pt x="29" y="35"/>
                    <a:pt x="22" y="35"/>
                  </a:cubicBezTo>
                  <a:cubicBezTo>
                    <a:pt x="21" y="35"/>
                    <a:pt x="21" y="35"/>
                    <a:pt x="20" y="35"/>
                  </a:cubicBezTo>
                  <a:cubicBezTo>
                    <a:pt x="12" y="35"/>
                    <a:pt x="6" y="27"/>
                    <a:pt x="7" y="19"/>
                  </a:cubicBezTo>
                  <a:cubicBezTo>
                    <a:pt x="7" y="11"/>
                    <a:pt x="14" y="5"/>
                    <a:pt x="22" y="5"/>
                  </a:cubicBezTo>
                  <a:moveTo>
                    <a:pt x="22" y="0"/>
                  </a:moveTo>
                  <a:cubicBezTo>
                    <a:pt x="11" y="0"/>
                    <a:pt x="2" y="8"/>
                    <a:pt x="1" y="19"/>
                  </a:cubicBezTo>
                  <a:cubicBezTo>
                    <a:pt x="0" y="30"/>
                    <a:pt x="9" y="40"/>
                    <a:pt x="20" y="41"/>
                  </a:cubicBezTo>
                  <a:cubicBezTo>
                    <a:pt x="21" y="41"/>
                    <a:pt x="21" y="41"/>
                    <a:pt x="22" y="41"/>
                  </a:cubicBezTo>
                  <a:cubicBezTo>
                    <a:pt x="32" y="41"/>
                    <a:pt x="41" y="32"/>
                    <a:pt x="42" y="22"/>
                  </a:cubicBezTo>
                  <a:cubicBezTo>
                    <a:pt x="42" y="16"/>
                    <a:pt x="41" y="11"/>
                    <a:pt x="37" y="7"/>
                  </a:cubicBezTo>
                  <a:cubicBezTo>
                    <a:pt x="34" y="3"/>
                    <a:pt x="29" y="0"/>
                    <a:pt x="23" y="0"/>
                  </a:cubicBezTo>
                  <a:cubicBezTo>
                    <a:pt x="23" y="0"/>
                    <a:pt x="22" y="0"/>
                    <a:pt x="22" y="0"/>
                  </a:cubicBezTo>
                </a:path>
              </a:pathLst>
            </a:custGeom>
            <a:solidFill>
              <a:srgbClr val="FF365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3" name="íṡľiḓe"/>
            <p:cNvSpPr/>
            <p:nvPr/>
          </p:nvSpPr>
          <p:spPr bwMode="auto">
            <a:xfrm>
              <a:off x="4384" y="4195"/>
              <a:ext cx="1184" cy="288"/>
            </a:xfrm>
            <a:custGeom>
              <a:avLst/>
              <a:gdLst>
                <a:gd name="T0" fmla="*/ 9 w 802"/>
                <a:gd name="T1" fmla="*/ 195 h 195"/>
                <a:gd name="T2" fmla="*/ 7 w 802"/>
                <a:gd name="T3" fmla="*/ 195 h 195"/>
                <a:gd name="T4" fmla="*/ 1 w 802"/>
                <a:gd name="T5" fmla="*/ 187 h 195"/>
                <a:gd name="T6" fmla="*/ 1 w 802"/>
                <a:gd name="T7" fmla="*/ 183 h 195"/>
                <a:gd name="T8" fmla="*/ 135 w 802"/>
                <a:gd name="T9" fmla="*/ 65 h 195"/>
                <a:gd name="T10" fmla="*/ 137 w 802"/>
                <a:gd name="T11" fmla="*/ 64 h 195"/>
                <a:gd name="T12" fmla="*/ 138 w 802"/>
                <a:gd name="T13" fmla="*/ 64 h 195"/>
                <a:gd name="T14" fmla="*/ 306 w 802"/>
                <a:gd name="T15" fmla="*/ 118 h 195"/>
                <a:gd name="T16" fmla="*/ 377 w 802"/>
                <a:gd name="T17" fmla="*/ 28 h 195"/>
                <a:gd name="T18" fmla="*/ 379 w 802"/>
                <a:gd name="T19" fmla="*/ 27 h 195"/>
                <a:gd name="T20" fmla="*/ 380 w 802"/>
                <a:gd name="T21" fmla="*/ 28 h 195"/>
                <a:gd name="T22" fmla="*/ 486 w 802"/>
                <a:gd name="T23" fmla="*/ 86 h 195"/>
                <a:gd name="T24" fmla="*/ 674 w 802"/>
                <a:gd name="T25" fmla="*/ 0 h 195"/>
                <a:gd name="T26" fmla="*/ 675 w 802"/>
                <a:gd name="T27" fmla="*/ 0 h 195"/>
                <a:gd name="T28" fmla="*/ 677 w 802"/>
                <a:gd name="T29" fmla="*/ 1 h 195"/>
                <a:gd name="T30" fmla="*/ 801 w 802"/>
                <a:gd name="T31" fmla="*/ 113 h 195"/>
                <a:gd name="T32" fmla="*/ 801 w 802"/>
                <a:gd name="T33" fmla="*/ 117 h 195"/>
                <a:gd name="T34" fmla="*/ 795 w 802"/>
                <a:gd name="T35" fmla="*/ 124 h 195"/>
                <a:gd name="T36" fmla="*/ 793 w 802"/>
                <a:gd name="T37" fmla="*/ 125 h 195"/>
                <a:gd name="T38" fmla="*/ 793 w 802"/>
                <a:gd name="T39" fmla="*/ 125 h 195"/>
                <a:gd name="T40" fmla="*/ 791 w 802"/>
                <a:gd name="T41" fmla="*/ 124 h 195"/>
                <a:gd name="T42" fmla="*/ 672 w 802"/>
                <a:gd name="T43" fmla="*/ 18 h 195"/>
                <a:gd name="T44" fmla="*/ 487 w 802"/>
                <a:gd name="T45" fmla="*/ 103 h 195"/>
                <a:gd name="T46" fmla="*/ 486 w 802"/>
                <a:gd name="T47" fmla="*/ 103 h 195"/>
                <a:gd name="T48" fmla="*/ 485 w 802"/>
                <a:gd name="T49" fmla="*/ 103 h 195"/>
                <a:gd name="T50" fmla="*/ 382 w 802"/>
                <a:gd name="T51" fmla="*/ 46 h 195"/>
                <a:gd name="T52" fmla="*/ 313 w 802"/>
                <a:gd name="T53" fmla="*/ 135 h 195"/>
                <a:gd name="T54" fmla="*/ 310 w 802"/>
                <a:gd name="T55" fmla="*/ 136 h 195"/>
                <a:gd name="T56" fmla="*/ 310 w 802"/>
                <a:gd name="T57" fmla="*/ 136 h 195"/>
                <a:gd name="T58" fmla="*/ 140 w 802"/>
                <a:gd name="T59" fmla="*/ 81 h 195"/>
                <a:gd name="T60" fmla="*/ 11 w 802"/>
                <a:gd name="T61" fmla="*/ 195 h 195"/>
                <a:gd name="T62" fmla="*/ 10 w 802"/>
                <a:gd name="T63" fmla="*/ 195 h 195"/>
                <a:gd name="T64" fmla="*/ 9 w 802"/>
                <a:gd name="T65" fmla="*/ 195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02" h="195">
                  <a:moveTo>
                    <a:pt x="9" y="195"/>
                  </a:moveTo>
                  <a:cubicBezTo>
                    <a:pt x="9" y="195"/>
                    <a:pt x="8" y="195"/>
                    <a:pt x="7" y="195"/>
                  </a:cubicBezTo>
                  <a:cubicBezTo>
                    <a:pt x="1" y="187"/>
                    <a:pt x="1" y="187"/>
                    <a:pt x="1" y="187"/>
                  </a:cubicBezTo>
                  <a:cubicBezTo>
                    <a:pt x="0" y="186"/>
                    <a:pt x="0" y="184"/>
                    <a:pt x="1" y="183"/>
                  </a:cubicBezTo>
                  <a:cubicBezTo>
                    <a:pt x="135" y="65"/>
                    <a:pt x="135" y="65"/>
                    <a:pt x="135" y="65"/>
                  </a:cubicBezTo>
                  <a:cubicBezTo>
                    <a:pt x="136" y="64"/>
                    <a:pt x="136" y="64"/>
                    <a:pt x="137" y="64"/>
                  </a:cubicBezTo>
                  <a:cubicBezTo>
                    <a:pt x="138" y="64"/>
                    <a:pt x="138" y="64"/>
                    <a:pt x="138" y="64"/>
                  </a:cubicBezTo>
                  <a:cubicBezTo>
                    <a:pt x="306" y="118"/>
                    <a:pt x="306" y="118"/>
                    <a:pt x="306" y="118"/>
                  </a:cubicBezTo>
                  <a:cubicBezTo>
                    <a:pt x="377" y="28"/>
                    <a:pt x="377" y="28"/>
                    <a:pt x="377" y="28"/>
                  </a:cubicBezTo>
                  <a:cubicBezTo>
                    <a:pt x="377" y="28"/>
                    <a:pt x="378" y="27"/>
                    <a:pt x="379" y="27"/>
                  </a:cubicBezTo>
                  <a:cubicBezTo>
                    <a:pt x="379" y="27"/>
                    <a:pt x="380" y="28"/>
                    <a:pt x="380" y="28"/>
                  </a:cubicBezTo>
                  <a:cubicBezTo>
                    <a:pt x="486" y="86"/>
                    <a:pt x="486" y="86"/>
                    <a:pt x="486" y="86"/>
                  </a:cubicBezTo>
                  <a:cubicBezTo>
                    <a:pt x="674" y="0"/>
                    <a:pt x="674" y="0"/>
                    <a:pt x="674" y="0"/>
                  </a:cubicBezTo>
                  <a:cubicBezTo>
                    <a:pt x="674" y="0"/>
                    <a:pt x="674" y="0"/>
                    <a:pt x="675" y="0"/>
                  </a:cubicBezTo>
                  <a:cubicBezTo>
                    <a:pt x="675" y="0"/>
                    <a:pt x="676" y="0"/>
                    <a:pt x="677" y="1"/>
                  </a:cubicBezTo>
                  <a:cubicBezTo>
                    <a:pt x="801" y="113"/>
                    <a:pt x="801" y="113"/>
                    <a:pt x="801" y="113"/>
                  </a:cubicBezTo>
                  <a:cubicBezTo>
                    <a:pt x="802" y="114"/>
                    <a:pt x="802" y="116"/>
                    <a:pt x="801" y="117"/>
                  </a:cubicBezTo>
                  <a:cubicBezTo>
                    <a:pt x="795" y="124"/>
                    <a:pt x="795" y="124"/>
                    <a:pt x="795" y="124"/>
                  </a:cubicBezTo>
                  <a:cubicBezTo>
                    <a:pt x="794" y="125"/>
                    <a:pt x="794" y="125"/>
                    <a:pt x="793" y="125"/>
                  </a:cubicBezTo>
                  <a:cubicBezTo>
                    <a:pt x="793" y="125"/>
                    <a:pt x="793" y="125"/>
                    <a:pt x="793" y="125"/>
                  </a:cubicBezTo>
                  <a:cubicBezTo>
                    <a:pt x="792" y="125"/>
                    <a:pt x="791" y="125"/>
                    <a:pt x="791" y="124"/>
                  </a:cubicBezTo>
                  <a:cubicBezTo>
                    <a:pt x="672" y="18"/>
                    <a:pt x="672" y="18"/>
                    <a:pt x="672" y="18"/>
                  </a:cubicBezTo>
                  <a:cubicBezTo>
                    <a:pt x="487" y="103"/>
                    <a:pt x="487" y="103"/>
                    <a:pt x="487" y="103"/>
                  </a:cubicBezTo>
                  <a:cubicBezTo>
                    <a:pt x="487" y="103"/>
                    <a:pt x="486" y="103"/>
                    <a:pt x="486" y="103"/>
                  </a:cubicBezTo>
                  <a:cubicBezTo>
                    <a:pt x="486" y="103"/>
                    <a:pt x="485" y="103"/>
                    <a:pt x="485" y="103"/>
                  </a:cubicBezTo>
                  <a:cubicBezTo>
                    <a:pt x="382" y="46"/>
                    <a:pt x="382" y="46"/>
                    <a:pt x="382" y="46"/>
                  </a:cubicBezTo>
                  <a:cubicBezTo>
                    <a:pt x="313" y="135"/>
                    <a:pt x="313" y="135"/>
                    <a:pt x="313" y="135"/>
                  </a:cubicBezTo>
                  <a:cubicBezTo>
                    <a:pt x="312" y="135"/>
                    <a:pt x="311" y="136"/>
                    <a:pt x="310" y="136"/>
                  </a:cubicBezTo>
                  <a:cubicBezTo>
                    <a:pt x="310" y="136"/>
                    <a:pt x="310" y="136"/>
                    <a:pt x="310" y="136"/>
                  </a:cubicBezTo>
                  <a:cubicBezTo>
                    <a:pt x="140" y="81"/>
                    <a:pt x="140" y="81"/>
                    <a:pt x="140" y="81"/>
                  </a:cubicBezTo>
                  <a:cubicBezTo>
                    <a:pt x="11" y="195"/>
                    <a:pt x="11" y="195"/>
                    <a:pt x="11" y="195"/>
                  </a:cubicBezTo>
                  <a:cubicBezTo>
                    <a:pt x="11" y="195"/>
                    <a:pt x="10" y="195"/>
                    <a:pt x="10" y="195"/>
                  </a:cubicBezTo>
                  <a:cubicBezTo>
                    <a:pt x="9" y="195"/>
                    <a:pt x="9" y="195"/>
                    <a:pt x="9" y="195"/>
                  </a:cubicBezTo>
                </a:path>
              </a:pathLst>
            </a:custGeom>
            <a:solidFill>
              <a:srgbClr val="FF365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4" name="ïš1íḓè"/>
            <p:cNvSpPr/>
            <p:nvPr/>
          </p:nvSpPr>
          <p:spPr bwMode="auto">
            <a:xfrm>
              <a:off x="4380" y="4191"/>
              <a:ext cx="1192" cy="296"/>
            </a:xfrm>
            <a:custGeom>
              <a:avLst/>
              <a:gdLst>
                <a:gd name="T0" fmla="*/ 678 w 808"/>
                <a:gd name="T1" fmla="*/ 6 h 201"/>
                <a:gd name="T2" fmla="*/ 802 w 808"/>
                <a:gd name="T3" fmla="*/ 118 h 201"/>
                <a:gd name="T4" fmla="*/ 796 w 808"/>
                <a:gd name="T5" fmla="*/ 125 h 201"/>
                <a:gd name="T6" fmla="*/ 676 w 808"/>
                <a:gd name="T7" fmla="*/ 18 h 201"/>
                <a:gd name="T8" fmla="*/ 489 w 808"/>
                <a:gd name="T9" fmla="*/ 104 h 201"/>
                <a:gd name="T10" fmla="*/ 384 w 808"/>
                <a:gd name="T11" fmla="*/ 46 h 201"/>
                <a:gd name="T12" fmla="*/ 313 w 808"/>
                <a:gd name="T13" fmla="*/ 136 h 201"/>
                <a:gd name="T14" fmla="*/ 142 w 808"/>
                <a:gd name="T15" fmla="*/ 81 h 201"/>
                <a:gd name="T16" fmla="*/ 13 w 808"/>
                <a:gd name="T17" fmla="*/ 196 h 201"/>
                <a:gd name="T18" fmla="*/ 6 w 808"/>
                <a:gd name="T19" fmla="*/ 188 h 201"/>
                <a:gd name="T20" fmla="*/ 140 w 808"/>
                <a:gd name="T21" fmla="*/ 70 h 201"/>
                <a:gd name="T22" fmla="*/ 310 w 808"/>
                <a:gd name="T23" fmla="*/ 124 h 201"/>
                <a:gd name="T24" fmla="*/ 382 w 808"/>
                <a:gd name="T25" fmla="*/ 33 h 201"/>
                <a:gd name="T26" fmla="*/ 489 w 808"/>
                <a:gd name="T27" fmla="*/ 92 h 201"/>
                <a:gd name="T28" fmla="*/ 678 w 808"/>
                <a:gd name="T29" fmla="*/ 6 h 201"/>
                <a:gd name="T30" fmla="*/ 678 w 808"/>
                <a:gd name="T31" fmla="*/ 0 h 201"/>
                <a:gd name="T32" fmla="*/ 675 w 808"/>
                <a:gd name="T33" fmla="*/ 1 h 201"/>
                <a:gd name="T34" fmla="*/ 490 w 808"/>
                <a:gd name="T35" fmla="*/ 86 h 201"/>
                <a:gd name="T36" fmla="*/ 384 w 808"/>
                <a:gd name="T37" fmla="*/ 28 h 201"/>
                <a:gd name="T38" fmla="*/ 382 w 808"/>
                <a:gd name="T39" fmla="*/ 28 h 201"/>
                <a:gd name="T40" fmla="*/ 378 w 808"/>
                <a:gd name="T41" fmla="*/ 30 h 201"/>
                <a:gd name="T42" fmla="*/ 308 w 808"/>
                <a:gd name="T43" fmla="*/ 118 h 201"/>
                <a:gd name="T44" fmla="*/ 142 w 808"/>
                <a:gd name="T45" fmla="*/ 65 h 201"/>
                <a:gd name="T46" fmla="*/ 140 w 808"/>
                <a:gd name="T47" fmla="*/ 64 h 201"/>
                <a:gd name="T48" fmla="*/ 137 w 808"/>
                <a:gd name="T49" fmla="*/ 66 h 201"/>
                <a:gd name="T50" fmla="*/ 2 w 808"/>
                <a:gd name="T51" fmla="*/ 184 h 201"/>
                <a:gd name="T52" fmla="*/ 2 w 808"/>
                <a:gd name="T53" fmla="*/ 192 h 201"/>
                <a:gd name="T54" fmla="*/ 8 w 808"/>
                <a:gd name="T55" fmla="*/ 199 h 201"/>
                <a:gd name="T56" fmla="*/ 12 w 808"/>
                <a:gd name="T57" fmla="*/ 201 h 201"/>
                <a:gd name="T58" fmla="*/ 13 w 808"/>
                <a:gd name="T59" fmla="*/ 201 h 201"/>
                <a:gd name="T60" fmla="*/ 16 w 808"/>
                <a:gd name="T61" fmla="*/ 200 h 201"/>
                <a:gd name="T62" fmla="*/ 144 w 808"/>
                <a:gd name="T63" fmla="*/ 87 h 201"/>
                <a:gd name="T64" fmla="*/ 312 w 808"/>
                <a:gd name="T65" fmla="*/ 141 h 201"/>
                <a:gd name="T66" fmla="*/ 313 w 808"/>
                <a:gd name="T67" fmla="*/ 141 h 201"/>
                <a:gd name="T68" fmla="*/ 318 w 808"/>
                <a:gd name="T69" fmla="*/ 139 h 201"/>
                <a:gd name="T70" fmla="*/ 386 w 808"/>
                <a:gd name="T71" fmla="*/ 53 h 201"/>
                <a:gd name="T72" fmla="*/ 486 w 808"/>
                <a:gd name="T73" fmla="*/ 108 h 201"/>
                <a:gd name="T74" fmla="*/ 489 w 808"/>
                <a:gd name="T75" fmla="*/ 109 h 201"/>
                <a:gd name="T76" fmla="*/ 491 w 808"/>
                <a:gd name="T77" fmla="*/ 108 h 201"/>
                <a:gd name="T78" fmla="*/ 675 w 808"/>
                <a:gd name="T79" fmla="*/ 24 h 201"/>
                <a:gd name="T80" fmla="*/ 792 w 808"/>
                <a:gd name="T81" fmla="*/ 129 h 201"/>
                <a:gd name="T82" fmla="*/ 796 w 808"/>
                <a:gd name="T83" fmla="*/ 131 h 201"/>
                <a:gd name="T84" fmla="*/ 796 w 808"/>
                <a:gd name="T85" fmla="*/ 131 h 201"/>
                <a:gd name="T86" fmla="*/ 800 w 808"/>
                <a:gd name="T87" fmla="*/ 129 h 201"/>
                <a:gd name="T88" fmla="*/ 806 w 808"/>
                <a:gd name="T89" fmla="*/ 122 h 201"/>
                <a:gd name="T90" fmla="*/ 806 w 808"/>
                <a:gd name="T91" fmla="*/ 114 h 201"/>
                <a:gd name="T92" fmla="*/ 681 w 808"/>
                <a:gd name="T93" fmla="*/ 2 h 201"/>
                <a:gd name="T94" fmla="*/ 678 w 808"/>
                <a:gd name="T95" fmla="*/ 0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08" h="201">
                  <a:moveTo>
                    <a:pt x="678" y="6"/>
                  </a:moveTo>
                  <a:cubicBezTo>
                    <a:pt x="802" y="118"/>
                    <a:pt x="802" y="118"/>
                    <a:pt x="802" y="118"/>
                  </a:cubicBezTo>
                  <a:cubicBezTo>
                    <a:pt x="796" y="125"/>
                    <a:pt x="796" y="125"/>
                    <a:pt x="796" y="125"/>
                  </a:cubicBezTo>
                  <a:cubicBezTo>
                    <a:pt x="676" y="18"/>
                    <a:pt x="676" y="18"/>
                    <a:pt x="676" y="18"/>
                  </a:cubicBezTo>
                  <a:cubicBezTo>
                    <a:pt x="489" y="104"/>
                    <a:pt x="489" y="104"/>
                    <a:pt x="489" y="104"/>
                  </a:cubicBezTo>
                  <a:cubicBezTo>
                    <a:pt x="384" y="46"/>
                    <a:pt x="384" y="46"/>
                    <a:pt x="384" y="46"/>
                  </a:cubicBezTo>
                  <a:cubicBezTo>
                    <a:pt x="313" y="136"/>
                    <a:pt x="313" y="136"/>
                    <a:pt x="313" y="136"/>
                  </a:cubicBezTo>
                  <a:cubicBezTo>
                    <a:pt x="142" y="81"/>
                    <a:pt x="142" y="81"/>
                    <a:pt x="142" y="81"/>
                  </a:cubicBezTo>
                  <a:cubicBezTo>
                    <a:pt x="13" y="196"/>
                    <a:pt x="13" y="196"/>
                    <a:pt x="13" y="196"/>
                  </a:cubicBezTo>
                  <a:cubicBezTo>
                    <a:pt x="6" y="188"/>
                    <a:pt x="6" y="188"/>
                    <a:pt x="6" y="188"/>
                  </a:cubicBezTo>
                  <a:cubicBezTo>
                    <a:pt x="140" y="70"/>
                    <a:pt x="140" y="70"/>
                    <a:pt x="140" y="70"/>
                  </a:cubicBezTo>
                  <a:cubicBezTo>
                    <a:pt x="310" y="124"/>
                    <a:pt x="310" y="124"/>
                    <a:pt x="310" y="124"/>
                  </a:cubicBezTo>
                  <a:cubicBezTo>
                    <a:pt x="382" y="33"/>
                    <a:pt x="382" y="33"/>
                    <a:pt x="382" y="33"/>
                  </a:cubicBezTo>
                  <a:cubicBezTo>
                    <a:pt x="489" y="92"/>
                    <a:pt x="489" y="92"/>
                    <a:pt x="489" y="92"/>
                  </a:cubicBezTo>
                  <a:cubicBezTo>
                    <a:pt x="678" y="6"/>
                    <a:pt x="678" y="6"/>
                    <a:pt x="678" y="6"/>
                  </a:cubicBezTo>
                  <a:moveTo>
                    <a:pt x="678" y="0"/>
                  </a:moveTo>
                  <a:cubicBezTo>
                    <a:pt x="677" y="0"/>
                    <a:pt x="676" y="1"/>
                    <a:pt x="675" y="1"/>
                  </a:cubicBezTo>
                  <a:cubicBezTo>
                    <a:pt x="490" y="86"/>
                    <a:pt x="490" y="86"/>
                    <a:pt x="490" y="86"/>
                  </a:cubicBezTo>
                  <a:cubicBezTo>
                    <a:pt x="384" y="28"/>
                    <a:pt x="384" y="28"/>
                    <a:pt x="384" y="28"/>
                  </a:cubicBezTo>
                  <a:cubicBezTo>
                    <a:pt x="384" y="28"/>
                    <a:pt x="383" y="28"/>
                    <a:pt x="382" y="28"/>
                  </a:cubicBezTo>
                  <a:cubicBezTo>
                    <a:pt x="380" y="28"/>
                    <a:pt x="379" y="28"/>
                    <a:pt x="378" y="30"/>
                  </a:cubicBezTo>
                  <a:cubicBezTo>
                    <a:pt x="308" y="118"/>
                    <a:pt x="308" y="118"/>
                    <a:pt x="308" y="118"/>
                  </a:cubicBezTo>
                  <a:cubicBezTo>
                    <a:pt x="142" y="65"/>
                    <a:pt x="142" y="65"/>
                    <a:pt x="142" y="65"/>
                  </a:cubicBezTo>
                  <a:cubicBezTo>
                    <a:pt x="141" y="65"/>
                    <a:pt x="141" y="64"/>
                    <a:pt x="140" y="64"/>
                  </a:cubicBezTo>
                  <a:cubicBezTo>
                    <a:pt x="139" y="64"/>
                    <a:pt x="138" y="65"/>
                    <a:pt x="137" y="66"/>
                  </a:cubicBezTo>
                  <a:cubicBezTo>
                    <a:pt x="2" y="184"/>
                    <a:pt x="2" y="184"/>
                    <a:pt x="2" y="184"/>
                  </a:cubicBezTo>
                  <a:cubicBezTo>
                    <a:pt x="0" y="186"/>
                    <a:pt x="0" y="189"/>
                    <a:pt x="2" y="192"/>
                  </a:cubicBezTo>
                  <a:cubicBezTo>
                    <a:pt x="8" y="199"/>
                    <a:pt x="8" y="199"/>
                    <a:pt x="8" y="199"/>
                  </a:cubicBezTo>
                  <a:cubicBezTo>
                    <a:pt x="9" y="200"/>
                    <a:pt x="11" y="201"/>
                    <a:pt x="12" y="201"/>
                  </a:cubicBezTo>
                  <a:cubicBezTo>
                    <a:pt x="13" y="201"/>
                    <a:pt x="13" y="201"/>
                    <a:pt x="13" y="201"/>
                  </a:cubicBezTo>
                  <a:cubicBezTo>
                    <a:pt x="14" y="201"/>
                    <a:pt x="15" y="201"/>
                    <a:pt x="16" y="200"/>
                  </a:cubicBezTo>
                  <a:cubicBezTo>
                    <a:pt x="144" y="87"/>
                    <a:pt x="144" y="87"/>
                    <a:pt x="144" y="87"/>
                  </a:cubicBezTo>
                  <a:cubicBezTo>
                    <a:pt x="312" y="141"/>
                    <a:pt x="312" y="141"/>
                    <a:pt x="312" y="141"/>
                  </a:cubicBezTo>
                  <a:cubicBezTo>
                    <a:pt x="312" y="141"/>
                    <a:pt x="313" y="141"/>
                    <a:pt x="313" y="141"/>
                  </a:cubicBezTo>
                  <a:cubicBezTo>
                    <a:pt x="315" y="141"/>
                    <a:pt x="317" y="141"/>
                    <a:pt x="318" y="139"/>
                  </a:cubicBezTo>
                  <a:cubicBezTo>
                    <a:pt x="386" y="53"/>
                    <a:pt x="386" y="53"/>
                    <a:pt x="386" y="53"/>
                  </a:cubicBezTo>
                  <a:cubicBezTo>
                    <a:pt x="486" y="108"/>
                    <a:pt x="486" y="108"/>
                    <a:pt x="486" y="108"/>
                  </a:cubicBezTo>
                  <a:cubicBezTo>
                    <a:pt x="487" y="109"/>
                    <a:pt x="488" y="109"/>
                    <a:pt x="489" y="109"/>
                  </a:cubicBezTo>
                  <a:cubicBezTo>
                    <a:pt x="490" y="109"/>
                    <a:pt x="491" y="109"/>
                    <a:pt x="491" y="108"/>
                  </a:cubicBezTo>
                  <a:cubicBezTo>
                    <a:pt x="675" y="24"/>
                    <a:pt x="675" y="24"/>
                    <a:pt x="675" y="24"/>
                  </a:cubicBezTo>
                  <a:cubicBezTo>
                    <a:pt x="792" y="129"/>
                    <a:pt x="792" y="129"/>
                    <a:pt x="792" y="129"/>
                  </a:cubicBezTo>
                  <a:cubicBezTo>
                    <a:pt x="793" y="130"/>
                    <a:pt x="794" y="131"/>
                    <a:pt x="796" y="131"/>
                  </a:cubicBezTo>
                  <a:cubicBezTo>
                    <a:pt x="796" y="131"/>
                    <a:pt x="796" y="131"/>
                    <a:pt x="796" y="131"/>
                  </a:cubicBezTo>
                  <a:cubicBezTo>
                    <a:pt x="798" y="131"/>
                    <a:pt x="799" y="130"/>
                    <a:pt x="800" y="129"/>
                  </a:cubicBezTo>
                  <a:cubicBezTo>
                    <a:pt x="806" y="122"/>
                    <a:pt x="806" y="122"/>
                    <a:pt x="806" y="122"/>
                  </a:cubicBezTo>
                  <a:cubicBezTo>
                    <a:pt x="808" y="119"/>
                    <a:pt x="808" y="116"/>
                    <a:pt x="806" y="114"/>
                  </a:cubicBezTo>
                  <a:cubicBezTo>
                    <a:pt x="681" y="2"/>
                    <a:pt x="681" y="2"/>
                    <a:pt x="681" y="2"/>
                  </a:cubicBezTo>
                  <a:cubicBezTo>
                    <a:pt x="680" y="1"/>
                    <a:pt x="679" y="0"/>
                    <a:pt x="678" y="0"/>
                  </a:cubicBezTo>
                </a:path>
              </a:pathLst>
            </a:custGeom>
            <a:solidFill>
              <a:srgbClr val="FF365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5" name="íṩḻíḑe"/>
            <p:cNvSpPr/>
            <p:nvPr/>
          </p:nvSpPr>
          <p:spPr bwMode="auto">
            <a:xfrm>
              <a:off x="3317" y="2641"/>
              <a:ext cx="936" cy="384"/>
            </a:xfrm>
            <a:custGeom>
              <a:avLst/>
              <a:gdLst>
                <a:gd name="T0" fmla="*/ 0 w 904"/>
                <a:gd name="T1" fmla="*/ 323 h 371"/>
                <a:gd name="T2" fmla="*/ 169 w 904"/>
                <a:gd name="T3" fmla="*/ 181 h 371"/>
                <a:gd name="T4" fmla="*/ 328 w 904"/>
                <a:gd name="T5" fmla="*/ 352 h 371"/>
                <a:gd name="T6" fmla="*/ 660 w 904"/>
                <a:gd name="T7" fmla="*/ 0 h 371"/>
                <a:gd name="T8" fmla="*/ 904 w 904"/>
                <a:gd name="T9" fmla="*/ 371 h 371"/>
                <a:gd name="T10" fmla="*/ 7 w 904"/>
                <a:gd name="T11" fmla="*/ 346 h 371"/>
                <a:gd name="T12" fmla="*/ 0 w 904"/>
                <a:gd name="T13" fmla="*/ 323 h 371"/>
              </a:gdLst>
              <a:ahLst/>
              <a:cxnLst>
                <a:cxn ang="0">
                  <a:pos x="T0" y="T1"/>
                </a:cxn>
                <a:cxn ang="0">
                  <a:pos x="T2" y="T3"/>
                </a:cxn>
                <a:cxn ang="0">
                  <a:pos x="T4" y="T5"/>
                </a:cxn>
                <a:cxn ang="0">
                  <a:pos x="T6" y="T7"/>
                </a:cxn>
                <a:cxn ang="0">
                  <a:pos x="T8" y="T9"/>
                </a:cxn>
                <a:cxn ang="0">
                  <a:pos x="T10" y="T11"/>
                </a:cxn>
                <a:cxn ang="0">
                  <a:pos x="T12" y="T13"/>
                </a:cxn>
              </a:cxnLst>
              <a:rect l="0" t="0" r="r" b="b"/>
              <a:pathLst>
                <a:path w="904" h="371">
                  <a:moveTo>
                    <a:pt x="0" y="323"/>
                  </a:moveTo>
                  <a:lnTo>
                    <a:pt x="169" y="181"/>
                  </a:lnTo>
                  <a:lnTo>
                    <a:pt x="328" y="352"/>
                  </a:lnTo>
                  <a:lnTo>
                    <a:pt x="660" y="0"/>
                  </a:lnTo>
                  <a:lnTo>
                    <a:pt x="904" y="371"/>
                  </a:lnTo>
                  <a:lnTo>
                    <a:pt x="7" y="346"/>
                  </a:lnTo>
                  <a:lnTo>
                    <a:pt x="0" y="323"/>
                  </a:lnTo>
                  <a:close/>
                </a:path>
              </a:pathLst>
            </a:custGeom>
            <a:solidFill>
              <a:srgbClr val="F9513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6" name="iśļîdè"/>
            <p:cNvSpPr/>
            <p:nvPr/>
          </p:nvSpPr>
          <p:spPr bwMode="auto">
            <a:xfrm>
              <a:off x="3068" y="2728"/>
              <a:ext cx="1230" cy="373"/>
            </a:xfrm>
            <a:custGeom>
              <a:avLst/>
              <a:gdLst>
                <a:gd name="T0" fmla="*/ 1188 w 1188"/>
                <a:gd name="T1" fmla="*/ 202 h 360"/>
                <a:gd name="T2" fmla="*/ 1019 w 1188"/>
                <a:gd name="T3" fmla="*/ 0 h 360"/>
                <a:gd name="T4" fmla="*/ 775 w 1188"/>
                <a:gd name="T5" fmla="*/ 182 h 360"/>
                <a:gd name="T6" fmla="*/ 592 w 1188"/>
                <a:gd name="T7" fmla="*/ 23 h 360"/>
                <a:gd name="T8" fmla="*/ 370 w 1188"/>
                <a:gd name="T9" fmla="*/ 252 h 360"/>
                <a:gd name="T10" fmla="*/ 130 w 1188"/>
                <a:gd name="T11" fmla="*/ 92 h 360"/>
                <a:gd name="T12" fmla="*/ 0 w 1188"/>
                <a:gd name="T13" fmla="*/ 268 h 360"/>
                <a:gd name="T14" fmla="*/ 1156 w 1188"/>
                <a:gd name="T15" fmla="*/ 360 h 360"/>
                <a:gd name="T16" fmla="*/ 1188 w 1188"/>
                <a:gd name="T17" fmla="*/ 20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88" h="360">
                  <a:moveTo>
                    <a:pt x="1188" y="202"/>
                  </a:moveTo>
                  <a:lnTo>
                    <a:pt x="1019" y="0"/>
                  </a:lnTo>
                  <a:lnTo>
                    <a:pt x="775" y="182"/>
                  </a:lnTo>
                  <a:lnTo>
                    <a:pt x="592" y="23"/>
                  </a:lnTo>
                  <a:lnTo>
                    <a:pt x="370" y="252"/>
                  </a:lnTo>
                  <a:lnTo>
                    <a:pt x="130" y="92"/>
                  </a:lnTo>
                  <a:lnTo>
                    <a:pt x="0" y="268"/>
                  </a:lnTo>
                  <a:lnTo>
                    <a:pt x="1156" y="360"/>
                  </a:lnTo>
                  <a:lnTo>
                    <a:pt x="1188" y="202"/>
                  </a:lnTo>
                  <a:close/>
                </a:path>
              </a:pathLst>
            </a:custGeom>
            <a:solidFill>
              <a:srgbClr val="FFD12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7" name="iś1íďé"/>
            <p:cNvSpPr/>
            <p:nvPr/>
          </p:nvSpPr>
          <p:spPr bwMode="auto">
            <a:xfrm>
              <a:off x="3057" y="2715"/>
              <a:ext cx="1253" cy="301"/>
            </a:xfrm>
            <a:custGeom>
              <a:avLst/>
              <a:gdLst>
                <a:gd name="T0" fmla="*/ 847 w 849"/>
                <a:gd name="T1" fmla="*/ 145 h 204"/>
                <a:gd name="T2" fmla="*/ 728 w 849"/>
                <a:gd name="T3" fmla="*/ 3 h 204"/>
                <a:gd name="T4" fmla="*/ 718 w 849"/>
                <a:gd name="T5" fmla="*/ 2 h 204"/>
                <a:gd name="T6" fmla="*/ 551 w 849"/>
                <a:gd name="T7" fmla="*/ 126 h 204"/>
                <a:gd name="T8" fmla="*/ 428 w 849"/>
                <a:gd name="T9" fmla="*/ 19 h 204"/>
                <a:gd name="T10" fmla="*/ 418 w 849"/>
                <a:gd name="T11" fmla="*/ 19 h 204"/>
                <a:gd name="T12" fmla="*/ 266 w 849"/>
                <a:gd name="T13" fmla="*/ 176 h 204"/>
                <a:gd name="T14" fmla="*/ 103 w 849"/>
                <a:gd name="T15" fmla="*/ 67 h 204"/>
                <a:gd name="T16" fmla="*/ 93 w 849"/>
                <a:gd name="T17" fmla="*/ 69 h 204"/>
                <a:gd name="T18" fmla="*/ 2 w 849"/>
                <a:gd name="T19" fmla="*/ 191 h 204"/>
                <a:gd name="T20" fmla="*/ 4 w 849"/>
                <a:gd name="T21" fmla="*/ 202 h 204"/>
                <a:gd name="T22" fmla="*/ 14 w 849"/>
                <a:gd name="T23" fmla="*/ 200 h 204"/>
                <a:gd name="T24" fmla="*/ 101 w 849"/>
                <a:gd name="T25" fmla="*/ 84 h 204"/>
                <a:gd name="T26" fmla="*/ 263 w 849"/>
                <a:gd name="T27" fmla="*/ 192 h 204"/>
                <a:gd name="T28" fmla="*/ 273 w 849"/>
                <a:gd name="T29" fmla="*/ 191 h 204"/>
                <a:gd name="T30" fmla="*/ 424 w 849"/>
                <a:gd name="T31" fmla="*/ 35 h 204"/>
                <a:gd name="T32" fmla="*/ 546 w 849"/>
                <a:gd name="T33" fmla="*/ 142 h 204"/>
                <a:gd name="T34" fmla="*/ 555 w 849"/>
                <a:gd name="T35" fmla="*/ 142 h 204"/>
                <a:gd name="T36" fmla="*/ 721 w 849"/>
                <a:gd name="T37" fmla="*/ 18 h 204"/>
                <a:gd name="T38" fmla="*/ 835 w 849"/>
                <a:gd name="T39" fmla="*/ 154 h 204"/>
                <a:gd name="T40" fmla="*/ 846 w 849"/>
                <a:gd name="T41" fmla="*/ 155 h 204"/>
                <a:gd name="T42" fmla="*/ 847 w 849"/>
                <a:gd name="T43" fmla="*/ 14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49" h="204">
                  <a:moveTo>
                    <a:pt x="847" y="145"/>
                  </a:moveTo>
                  <a:cubicBezTo>
                    <a:pt x="728" y="3"/>
                    <a:pt x="728" y="3"/>
                    <a:pt x="728" y="3"/>
                  </a:cubicBezTo>
                  <a:cubicBezTo>
                    <a:pt x="726" y="0"/>
                    <a:pt x="721" y="0"/>
                    <a:pt x="718" y="2"/>
                  </a:cubicBezTo>
                  <a:cubicBezTo>
                    <a:pt x="551" y="126"/>
                    <a:pt x="551" y="126"/>
                    <a:pt x="551" y="126"/>
                  </a:cubicBezTo>
                  <a:cubicBezTo>
                    <a:pt x="428" y="19"/>
                    <a:pt x="428" y="19"/>
                    <a:pt x="428" y="19"/>
                  </a:cubicBezTo>
                  <a:cubicBezTo>
                    <a:pt x="425" y="16"/>
                    <a:pt x="421" y="16"/>
                    <a:pt x="418" y="19"/>
                  </a:cubicBezTo>
                  <a:cubicBezTo>
                    <a:pt x="266" y="176"/>
                    <a:pt x="266" y="176"/>
                    <a:pt x="266" y="176"/>
                  </a:cubicBezTo>
                  <a:cubicBezTo>
                    <a:pt x="103" y="67"/>
                    <a:pt x="103" y="67"/>
                    <a:pt x="103" y="67"/>
                  </a:cubicBezTo>
                  <a:cubicBezTo>
                    <a:pt x="100" y="65"/>
                    <a:pt x="95" y="66"/>
                    <a:pt x="93" y="69"/>
                  </a:cubicBezTo>
                  <a:cubicBezTo>
                    <a:pt x="2" y="191"/>
                    <a:pt x="2" y="191"/>
                    <a:pt x="2" y="191"/>
                  </a:cubicBezTo>
                  <a:cubicBezTo>
                    <a:pt x="0" y="195"/>
                    <a:pt x="0" y="199"/>
                    <a:pt x="4" y="202"/>
                  </a:cubicBezTo>
                  <a:cubicBezTo>
                    <a:pt x="7" y="204"/>
                    <a:pt x="12" y="204"/>
                    <a:pt x="14" y="200"/>
                  </a:cubicBezTo>
                  <a:cubicBezTo>
                    <a:pt x="101" y="84"/>
                    <a:pt x="101" y="84"/>
                    <a:pt x="101" y="84"/>
                  </a:cubicBezTo>
                  <a:cubicBezTo>
                    <a:pt x="263" y="192"/>
                    <a:pt x="263" y="192"/>
                    <a:pt x="263" y="192"/>
                  </a:cubicBezTo>
                  <a:cubicBezTo>
                    <a:pt x="266" y="194"/>
                    <a:pt x="270" y="193"/>
                    <a:pt x="273" y="191"/>
                  </a:cubicBezTo>
                  <a:cubicBezTo>
                    <a:pt x="424" y="35"/>
                    <a:pt x="424" y="35"/>
                    <a:pt x="424" y="35"/>
                  </a:cubicBezTo>
                  <a:cubicBezTo>
                    <a:pt x="546" y="142"/>
                    <a:pt x="546" y="142"/>
                    <a:pt x="546" y="142"/>
                  </a:cubicBezTo>
                  <a:cubicBezTo>
                    <a:pt x="548" y="144"/>
                    <a:pt x="552" y="144"/>
                    <a:pt x="555" y="142"/>
                  </a:cubicBezTo>
                  <a:cubicBezTo>
                    <a:pt x="721" y="18"/>
                    <a:pt x="721" y="18"/>
                    <a:pt x="721" y="18"/>
                  </a:cubicBezTo>
                  <a:cubicBezTo>
                    <a:pt x="835" y="154"/>
                    <a:pt x="835" y="154"/>
                    <a:pt x="835" y="154"/>
                  </a:cubicBezTo>
                  <a:cubicBezTo>
                    <a:pt x="838" y="158"/>
                    <a:pt x="843" y="158"/>
                    <a:pt x="846" y="155"/>
                  </a:cubicBezTo>
                  <a:cubicBezTo>
                    <a:pt x="849" y="153"/>
                    <a:pt x="849" y="148"/>
                    <a:pt x="847" y="14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8" name="iṡ1îḋé"/>
            <p:cNvSpPr/>
            <p:nvPr/>
          </p:nvSpPr>
          <p:spPr bwMode="auto">
            <a:xfrm>
              <a:off x="2916" y="2801"/>
              <a:ext cx="1416" cy="359"/>
            </a:xfrm>
            <a:custGeom>
              <a:avLst/>
              <a:gdLst>
                <a:gd name="T0" fmla="*/ 0 w 1368"/>
                <a:gd name="T1" fmla="*/ 225 h 347"/>
                <a:gd name="T2" fmla="*/ 167 w 1368"/>
                <a:gd name="T3" fmla="*/ 84 h 347"/>
                <a:gd name="T4" fmla="*/ 254 w 1368"/>
                <a:gd name="T5" fmla="*/ 168 h 347"/>
                <a:gd name="T6" fmla="*/ 405 w 1368"/>
                <a:gd name="T7" fmla="*/ 60 h 347"/>
                <a:gd name="T8" fmla="*/ 537 w 1368"/>
                <a:gd name="T9" fmla="*/ 175 h 347"/>
                <a:gd name="T10" fmla="*/ 829 w 1368"/>
                <a:gd name="T11" fmla="*/ 0 h 347"/>
                <a:gd name="T12" fmla="*/ 1047 w 1368"/>
                <a:gd name="T13" fmla="*/ 194 h 347"/>
                <a:gd name="T14" fmla="*/ 1368 w 1368"/>
                <a:gd name="T15" fmla="*/ 81 h 347"/>
                <a:gd name="T16" fmla="*/ 1344 w 1368"/>
                <a:gd name="T17" fmla="*/ 347 h 347"/>
                <a:gd name="T18" fmla="*/ 0 w 1368"/>
                <a:gd name="T19" fmla="*/ 225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68" h="347">
                  <a:moveTo>
                    <a:pt x="0" y="225"/>
                  </a:moveTo>
                  <a:lnTo>
                    <a:pt x="167" y="84"/>
                  </a:lnTo>
                  <a:lnTo>
                    <a:pt x="254" y="168"/>
                  </a:lnTo>
                  <a:lnTo>
                    <a:pt x="405" y="60"/>
                  </a:lnTo>
                  <a:lnTo>
                    <a:pt x="537" y="175"/>
                  </a:lnTo>
                  <a:lnTo>
                    <a:pt x="829" y="0"/>
                  </a:lnTo>
                  <a:lnTo>
                    <a:pt x="1047" y="194"/>
                  </a:lnTo>
                  <a:lnTo>
                    <a:pt x="1368" y="81"/>
                  </a:lnTo>
                  <a:lnTo>
                    <a:pt x="1344" y="347"/>
                  </a:lnTo>
                  <a:lnTo>
                    <a:pt x="0" y="225"/>
                  </a:lnTo>
                  <a:close/>
                </a:path>
              </a:pathLst>
            </a:custGeom>
            <a:solidFill>
              <a:srgbClr val="22BAD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9" name="ïsļîḓê"/>
            <p:cNvSpPr/>
            <p:nvPr/>
          </p:nvSpPr>
          <p:spPr bwMode="auto">
            <a:xfrm>
              <a:off x="3078" y="2790"/>
              <a:ext cx="1268" cy="224"/>
            </a:xfrm>
            <a:custGeom>
              <a:avLst/>
              <a:gdLst>
                <a:gd name="T0" fmla="*/ 3 w 859"/>
                <a:gd name="T1" fmla="*/ 73 h 152"/>
                <a:gd name="T2" fmla="*/ 64 w 859"/>
                <a:gd name="T3" fmla="*/ 132 h 152"/>
                <a:gd name="T4" fmla="*/ 73 w 859"/>
                <a:gd name="T5" fmla="*/ 132 h 152"/>
                <a:gd name="T6" fmla="*/ 175 w 859"/>
                <a:gd name="T7" fmla="*/ 59 h 152"/>
                <a:gd name="T8" fmla="*/ 262 w 859"/>
                <a:gd name="T9" fmla="*/ 136 h 152"/>
                <a:gd name="T10" fmla="*/ 271 w 859"/>
                <a:gd name="T11" fmla="*/ 137 h 152"/>
                <a:gd name="T12" fmla="*/ 472 w 859"/>
                <a:gd name="T13" fmla="*/ 17 h 152"/>
                <a:gd name="T14" fmla="*/ 620 w 859"/>
                <a:gd name="T15" fmla="*/ 149 h 152"/>
                <a:gd name="T16" fmla="*/ 627 w 859"/>
                <a:gd name="T17" fmla="*/ 151 h 152"/>
                <a:gd name="T18" fmla="*/ 853 w 859"/>
                <a:gd name="T19" fmla="*/ 72 h 152"/>
                <a:gd name="T20" fmla="*/ 857 w 859"/>
                <a:gd name="T21" fmla="*/ 62 h 152"/>
                <a:gd name="T22" fmla="*/ 848 w 859"/>
                <a:gd name="T23" fmla="*/ 57 h 152"/>
                <a:gd name="T24" fmla="*/ 626 w 859"/>
                <a:gd name="T25" fmla="*/ 135 h 152"/>
                <a:gd name="T26" fmla="*/ 477 w 859"/>
                <a:gd name="T27" fmla="*/ 2 h 152"/>
                <a:gd name="T28" fmla="*/ 469 w 859"/>
                <a:gd name="T29" fmla="*/ 1 h 152"/>
                <a:gd name="T30" fmla="*/ 268 w 859"/>
                <a:gd name="T31" fmla="*/ 122 h 152"/>
                <a:gd name="T32" fmla="*/ 180 w 859"/>
                <a:gd name="T33" fmla="*/ 44 h 152"/>
                <a:gd name="T34" fmla="*/ 171 w 859"/>
                <a:gd name="T35" fmla="*/ 43 h 152"/>
                <a:gd name="T36" fmla="*/ 70 w 859"/>
                <a:gd name="T37" fmla="*/ 116 h 152"/>
                <a:gd name="T38" fmla="*/ 13 w 859"/>
                <a:gd name="T39" fmla="*/ 62 h 152"/>
                <a:gd name="T40" fmla="*/ 3 w 859"/>
                <a:gd name="T41" fmla="*/ 62 h 152"/>
                <a:gd name="T42" fmla="*/ 3 w 859"/>
                <a:gd name="T43" fmla="*/ 7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9" h="152">
                  <a:moveTo>
                    <a:pt x="3" y="73"/>
                  </a:moveTo>
                  <a:cubicBezTo>
                    <a:pt x="64" y="132"/>
                    <a:pt x="64" y="132"/>
                    <a:pt x="64" y="132"/>
                  </a:cubicBezTo>
                  <a:cubicBezTo>
                    <a:pt x="66" y="134"/>
                    <a:pt x="70" y="134"/>
                    <a:pt x="73" y="132"/>
                  </a:cubicBezTo>
                  <a:cubicBezTo>
                    <a:pt x="175" y="59"/>
                    <a:pt x="175" y="59"/>
                    <a:pt x="175" y="59"/>
                  </a:cubicBezTo>
                  <a:cubicBezTo>
                    <a:pt x="262" y="136"/>
                    <a:pt x="262" y="136"/>
                    <a:pt x="262" y="136"/>
                  </a:cubicBezTo>
                  <a:cubicBezTo>
                    <a:pt x="265" y="139"/>
                    <a:pt x="268" y="139"/>
                    <a:pt x="271" y="137"/>
                  </a:cubicBezTo>
                  <a:cubicBezTo>
                    <a:pt x="472" y="17"/>
                    <a:pt x="472" y="17"/>
                    <a:pt x="472" y="17"/>
                  </a:cubicBezTo>
                  <a:cubicBezTo>
                    <a:pt x="620" y="149"/>
                    <a:pt x="620" y="149"/>
                    <a:pt x="620" y="149"/>
                  </a:cubicBezTo>
                  <a:cubicBezTo>
                    <a:pt x="622" y="151"/>
                    <a:pt x="625" y="152"/>
                    <a:pt x="627" y="151"/>
                  </a:cubicBezTo>
                  <a:cubicBezTo>
                    <a:pt x="853" y="72"/>
                    <a:pt x="853" y="72"/>
                    <a:pt x="853" y="72"/>
                  </a:cubicBezTo>
                  <a:cubicBezTo>
                    <a:pt x="857" y="70"/>
                    <a:pt x="859" y="66"/>
                    <a:pt x="857" y="62"/>
                  </a:cubicBezTo>
                  <a:cubicBezTo>
                    <a:pt x="856" y="58"/>
                    <a:pt x="852" y="56"/>
                    <a:pt x="848" y="57"/>
                  </a:cubicBezTo>
                  <a:cubicBezTo>
                    <a:pt x="626" y="135"/>
                    <a:pt x="626" y="135"/>
                    <a:pt x="626" y="135"/>
                  </a:cubicBezTo>
                  <a:cubicBezTo>
                    <a:pt x="477" y="2"/>
                    <a:pt x="477" y="2"/>
                    <a:pt x="477" y="2"/>
                  </a:cubicBezTo>
                  <a:cubicBezTo>
                    <a:pt x="475" y="0"/>
                    <a:pt x="471" y="0"/>
                    <a:pt x="469" y="1"/>
                  </a:cubicBezTo>
                  <a:cubicBezTo>
                    <a:pt x="268" y="122"/>
                    <a:pt x="268" y="122"/>
                    <a:pt x="268" y="122"/>
                  </a:cubicBezTo>
                  <a:cubicBezTo>
                    <a:pt x="180" y="44"/>
                    <a:pt x="180" y="44"/>
                    <a:pt x="180" y="44"/>
                  </a:cubicBezTo>
                  <a:cubicBezTo>
                    <a:pt x="178" y="42"/>
                    <a:pt x="174" y="41"/>
                    <a:pt x="171" y="43"/>
                  </a:cubicBezTo>
                  <a:cubicBezTo>
                    <a:pt x="70" y="116"/>
                    <a:pt x="70" y="116"/>
                    <a:pt x="70" y="116"/>
                  </a:cubicBezTo>
                  <a:cubicBezTo>
                    <a:pt x="13" y="62"/>
                    <a:pt x="13" y="62"/>
                    <a:pt x="13" y="62"/>
                  </a:cubicBezTo>
                  <a:cubicBezTo>
                    <a:pt x="10" y="59"/>
                    <a:pt x="5" y="59"/>
                    <a:pt x="3" y="62"/>
                  </a:cubicBezTo>
                  <a:cubicBezTo>
                    <a:pt x="0" y="65"/>
                    <a:pt x="0" y="70"/>
                    <a:pt x="3" y="7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0" name="ïṡľîďe"/>
            <p:cNvSpPr/>
            <p:nvPr/>
          </p:nvSpPr>
          <p:spPr bwMode="auto">
            <a:xfrm>
              <a:off x="4380" y="4306"/>
              <a:ext cx="46" cy="46"/>
            </a:xfrm>
            <a:custGeom>
              <a:avLst/>
              <a:gdLst>
                <a:gd name="T0" fmla="*/ 31 w 31"/>
                <a:gd name="T1" fmla="*/ 17 h 31"/>
                <a:gd name="T2" fmla="*/ 15 w 31"/>
                <a:gd name="T3" fmla="*/ 30 h 31"/>
                <a:gd name="T4" fmla="*/ 1 w 31"/>
                <a:gd name="T5" fmla="*/ 14 h 31"/>
                <a:gd name="T6" fmla="*/ 17 w 31"/>
                <a:gd name="T7" fmla="*/ 0 h 31"/>
                <a:gd name="T8" fmla="*/ 31 w 31"/>
                <a:gd name="T9" fmla="*/ 17 h 31"/>
              </a:gdLst>
              <a:ahLst/>
              <a:cxnLst>
                <a:cxn ang="0">
                  <a:pos x="T0" y="T1"/>
                </a:cxn>
                <a:cxn ang="0">
                  <a:pos x="T2" y="T3"/>
                </a:cxn>
                <a:cxn ang="0">
                  <a:pos x="T4" y="T5"/>
                </a:cxn>
                <a:cxn ang="0">
                  <a:pos x="T6" y="T7"/>
                </a:cxn>
                <a:cxn ang="0">
                  <a:pos x="T8" y="T9"/>
                </a:cxn>
              </a:cxnLst>
              <a:rect l="0" t="0" r="r" b="b"/>
              <a:pathLst>
                <a:path w="31" h="31">
                  <a:moveTo>
                    <a:pt x="31" y="17"/>
                  </a:moveTo>
                  <a:cubicBezTo>
                    <a:pt x="30" y="25"/>
                    <a:pt x="23" y="31"/>
                    <a:pt x="15" y="30"/>
                  </a:cubicBezTo>
                  <a:cubicBezTo>
                    <a:pt x="6" y="30"/>
                    <a:pt x="0" y="23"/>
                    <a:pt x="1" y="14"/>
                  </a:cubicBezTo>
                  <a:cubicBezTo>
                    <a:pt x="1" y="6"/>
                    <a:pt x="9" y="0"/>
                    <a:pt x="17" y="0"/>
                  </a:cubicBezTo>
                  <a:cubicBezTo>
                    <a:pt x="25" y="1"/>
                    <a:pt x="31" y="8"/>
                    <a:pt x="31" y="17"/>
                  </a:cubicBezTo>
                </a:path>
              </a:pathLst>
            </a:custGeom>
            <a:solidFill>
              <a:srgbClr val="F7F7F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1" name="ïŝḷiďé"/>
            <p:cNvSpPr/>
            <p:nvPr/>
          </p:nvSpPr>
          <p:spPr bwMode="auto">
            <a:xfrm>
              <a:off x="4372" y="4299"/>
              <a:ext cx="60" cy="60"/>
            </a:xfrm>
            <a:custGeom>
              <a:avLst/>
              <a:gdLst>
                <a:gd name="T0" fmla="*/ 36 w 41"/>
                <a:gd name="T1" fmla="*/ 22 h 41"/>
                <a:gd name="T2" fmla="*/ 30 w 41"/>
                <a:gd name="T3" fmla="*/ 21 h 41"/>
                <a:gd name="T4" fmla="*/ 21 w 41"/>
                <a:gd name="T5" fmla="*/ 30 h 41"/>
                <a:gd name="T6" fmla="*/ 20 w 41"/>
                <a:gd name="T7" fmla="*/ 30 h 41"/>
                <a:gd name="T8" fmla="*/ 20 w 41"/>
                <a:gd name="T9" fmla="*/ 30 h 41"/>
                <a:gd name="T10" fmla="*/ 11 w 41"/>
                <a:gd name="T11" fmla="*/ 20 h 41"/>
                <a:gd name="T12" fmla="*/ 11 w 41"/>
                <a:gd name="T13" fmla="*/ 20 h 41"/>
                <a:gd name="T14" fmla="*/ 11 w 41"/>
                <a:gd name="T15" fmla="*/ 20 h 41"/>
                <a:gd name="T16" fmla="*/ 21 w 41"/>
                <a:gd name="T17" fmla="*/ 11 h 41"/>
                <a:gd name="T18" fmla="*/ 21 w 41"/>
                <a:gd name="T19" fmla="*/ 11 h 41"/>
                <a:gd name="T20" fmla="*/ 21 w 41"/>
                <a:gd name="T21" fmla="*/ 11 h 41"/>
                <a:gd name="T22" fmla="*/ 21 w 41"/>
                <a:gd name="T23" fmla="*/ 11 h 41"/>
                <a:gd name="T24" fmla="*/ 30 w 41"/>
                <a:gd name="T25" fmla="*/ 20 h 41"/>
                <a:gd name="T26" fmla="*/ 30 w 41"/>
                <a:gd name="T27" fmla="*/ 21 h 41"/>
                <a:gd name="T28" fmla="*/ 30 w 41"/>
                <a:gd name="T29" fmla="*/ 21 h 41"/>
                <a:gd name="T30" fmla="*/ 36 w 41"/>
                <a:gd name="T31" fmla="*/ 22 h 41"/>
                <a:gd name="T32" fmla="*/ 41 w 41"/>
                <a:gd name="T33" fmla="*/ 22 h 41"/>
                <a:gd name="T34" fmla="*/ 41 w 41"/>
                <a:gd name="T35" fmla="*/ 20 h 41"/>
                <a:gd name="T36" fmla="*/ 22 w 41"/>
                <a:gd name="T37" fmla="*/ 0 h 41"/>
                <a:gd name="T38" fmla="*/ 22 w 41"/>
                <a:gd name="T39" fmla="*/ 0 h 41"/>
                <a:gd name="T40" fmla="*/ 21 w 41"/>
                <a:gd name="T41" fmla="*/ 0 h 41"/>
                <a:gd name="T42" fmla="*/ 0 w 41"/>
                <a:gd name="T43" fmla="*/ 19 h 41"/>
                <a:gd name="T44" fmla="*/ 0 w 41"/>
                <a:gd name="T45" fmla="*/ 19 h 41"/>
                <a:gd name="T46" fmla="*/ 0 w 41"/>
                <a:gd name="T47" fmla="*/ 20 h 41"/>
                <a:gd name="T48" fmla="*/ 19 w 41"/>
                <a:gd name="T49" fmla="*/ 41 h 41"/>
                <a:gd name="T50" fmla="*/ 19 w 41"/>
                <a:gd name="T51" fmla="*/ 41 h 41"/>
                <a:gd name="T52" fmla="*/ 21 w 41"/>
                <a:gd name="T53" fmla="*/ 41 h 41"/>
                <a:gd name="T54" fmla="*/ 41 w 41"/>
                <a:gd name="T55" fmla="*/ 22 h 41"/>
                <a:gd name="T56" fmla="*/ 41 w 41"/>
                <a:gd name="T57" fmla="*/ 22 h 41"/>
                <a:gd name="T58" fmla="*/ 36 w 41"/>
                <a:gd name="T59" fmla="*/ 22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1" h="41">
                  <a:moveTo>
                    <a:pt x="36" y="22"/>
                  </a:moveTo>
                  <a:cubicBezTo>
                    <a:pt x="30" y="21"/>
                    <a:pt x="30" y="21"/>
                    <a:pt x="30" y="21"/>
                  </a:cubicBezTo>
                  <a:cubicBezTo>
                    <a:pt x="30" y="26"/>
                    <a:pt x="26" y="30"/>
                    <a:pt x="21" y="30"/>
                  </a:cubicBezTo>
                  <a:cubicBezTo>
                    <a:pt x="20" y="30"/>
                    <a:pt x="20" y="30"/>
                    <a:pt x="20" y="30"/>
                  </a:cubicBezTo>
                  <a:cubicBezTo>
                    <a:pt x="20" y="30"/>
                    <a:pt x="20" y="30"/>
                    <a:pt x="20" y="30"/>
                  </a:cubicBezTo>
                  <a:cubicBezTo>
                    <a:pt x="15" y="29"/>
                    <a:pt x="11" y="25"/>
                    <a:pt x="11" y="20"/>
                  </a:cubicBezTo>
                  <a:cubicBezTo>
                    <a:pt x="11" y="20"/>
                    <a:pt x="11" y="20"/>
                    <a:pt x="11" y="20"/>
                  </a:cubicBezTo>
                  <a:cubicBezTo>
                    <a:pt x="11" y="20"/>
                    <a:pt x="11" y="20"/>
                    <a:pt x="11" y="20"/>
                  </a:cubicBezTo>
                  <a:cubicBezTo>
                    <a:pt x="12" y="15"/>
                    <a:pt x="16" y="11"/>
                    <a:pt x="21" y="11"/>
                  </a:cubicBezTo>
                  <a:cubicBezTo>
                    <a:pt x="21" y="11"/>
                    <a:pt x="21" y="11"/>
                    <a:pt x="21" y="11"/>
                  </a:cubicBezTo>
                  <a:cubicBezTo>
                    <a:pt x="21" y="11"/>
                    <a:pt x="21" y="11"/>
                    <a:pt x="21" y="11"/>
                  </a:cubicBezTo>
                  <a:cubicBezTo>
                    <a:pt x="21" y="11"/>
                    <a:pt x="21" y="11"/>
                    <a:pt x="21" y="11"/>
                  </a:cubicBezTo>
                  <a:cubicBezTo>
                    <a:pt x="26" y="11"/>
                    <a:pt x="30" y="16"/>
                    <a:pt x="30" y="20"/>
                  </a:cubicBezTo>
                  <a:cubicBezTo>
                    <a:pt x="30" y="21"/>
                    <a:pt x="30" y="21"/>
                    <a:pt x="30" y="21"/>
                  </a:cubicBezTo>
                  <a:cubicBezTo>
                    <a:pt x="30" y="21"/>
                    <a:pt x="30" y="21"/>
                    <a:pt x="30" y="21"/>
                  </a:cubicBezTo>
                  <a:cubicBezTo>
                    <a:pt x="36" y="22"/>
                    <a:pt x="36" y="22"/>
                    <a:pt x="36" y="22"/>
                  </a:cubicBezTo>
                  <a:cubicBezTo>
                    <a:pt x="41" y="22"/>
                    <a:pt x="41" y="22"/>
                    <a:pt x="41" y="22"/>
                  </a:cubicBezTo>
                  <a:cubicBezTo>
                    <a:pt x="41" y="21"/>
                    <a:pt x="41" y="21"/>
                    <a:pt x="41" y="20"/>
                  </a:cubicBezTo>
                  <a:cubicBezTo>
                    <a:pt x="41" y="10"/>
                    <a:pt x="33" y="1"/>
                    <a:pt x="22" y="0"/>
                  </a:cubicBezTo>
                  <a:cubicBezTo>
                    <a:pt x="22" y="0"/>
                    <a:pt x="22" y="0"/>
                    <a:pt x="22" y="0"/>
                  </a:cubicBezTo>
                  <a:cubicBezTo>
                    <a:pt x="22" y="0"/>
                    <a:pt x="21" y="0"/>
                    <a:pt x="21" y="0"/>
                  </a:cubicBezTo>
                  <a:cubicBezTo>
                    <a:pt x="10" y="0"/>
                    <a:pt x="1" y="8"/>
                    <a:pt x="0" y="19"/>
                  </a:cubicBezTo>
                  <a:cubicBezTo>
                    <a:pt x="0" y="19"/>
                    <a:pt x="0" y="19"/>
                    <a:pt x="0" y="19"/>
                  </a:cubicBezTo>
                  <a:cubicBezTo>
                    <a:pt x="0" y="19"/>
                    <a:pt x="0" y="20"/>
                    <a:pt x="0" y="20"/>
                  </a:cubicBezTo>
                  <a:cubicBezTo>
                    <a:pt x="0" y="31"/>
                    <a:pt x="8" y="40"/>
                    <a:pt x="19" y="41"/>
                  </a:cubicBezTo>
                  <a:cubicBezTo>
                    <a:pt x="19" y="41"/>
                    <a:pt x="19" y="41"/>
                    <a:pt x="19" y="41"/>
                  </a:cubicBezTo>
                  <a:cubicBezTo>
                    <a:pt x="20" y="41"/>
                    <a:pt x="20" y="41"/>
                    <a:pt x="21" y="41"/>
                  </a:cubicBezTo>
                  <a:cubicBezTo>
                    <a:pt x="31" y="41"/>
                    <a:pt x="40" y="33"/>
                    <a:pt x="41" y="22"/>
                  </a:cubicBezTo>
                  <a:cubicBezTo>
                    <a:pt x="41" y="22"/>
                    <a:pt x="41" y="22"/>
                    <a:pt x="41" y="22"/>
                  </a:cubicBezTo>
                  <a:cubicBezTo>
                    <a:pt x="36" y="22"/>
                    <a:pt x="36" y="22"/>
                    <a:pt x="36" y="22"/>
                  </a:cubicBezTo>
                </a:path>
              </a:pathLst>
            </a:custGeom>
            <a:solidFill>
              <a:srgbClr val="7A3C7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2" name="ïšľiďè"/>
            <p:cNvSpPr/>
            <p:nvPr/>
          </p:nvSpPr>
          <p:spPr bwMode="auto">
            <a:xfrm>
              <a:off x="4612" y="3926"/>
              <a:ext cx="46" cy="46"/>
            </a:xfrm>
            <a:custGeom>
              <a:avLst/>
              <a:gdLst>
                <a:gd name="T0" fmla="*/ 30 w 31"/>
                <a:gd name="T1" fmla="*/ 16 h 31"/>
                <a:gd name="T2" fmla="*/ 14 w 31"/>
                <a:gd name="T3" fmla="*/ 30 h 31"/>
                <a:gd name="T4" fmla="*/ 0 w 31"/>
                <a:gd name="T5" fmla="*/ 14 h 31"/>
                <a:gd name="T6" fmla="*/ 16 w 31"/>
                <a:gd name="T7" fmla="*/ 0 h 31"/>
                <a:gd name="T8" fmla="*/ 30 w 31"/>
                <a:gd name="T9" fmla="*/ 16 h 31"/>
              </a:gdLst>
              <a:ahLst/>
              <a:cxnLst>
                <a:cxn ang="0">
                  <a:pos x="T0" y="T1"/>
                </a:cxn>
                <a:cxn ang="0">
                  <a:pos x="T2" y="T3"/>
                </a:cxn>
                <a:cxn ang="0">
                  <a:pos x="T4" y="T5"/>
                </a:cxn>
                <a:cxn ang="0">
                  <a:pos x="T6" y="T7"/>
                </a:cxn>
                <a:cxn ang="0">
                  <a:pos x="T8" y="T9"/>
                </a:cxn>
              </a:cxnLst>
              <a:rect l="0" t="0" r="r" b="b"/>
              <a:pathLst>
                <a:path w="31" h="31">
                  <a:moveTo>
                    <a:pt x="30" y="16"/>
                  </a:moveTo>
                  <a:cubicBezTo>
                    <a:pt x="30" y="25"/>
                    <a:pt x="22" y="31"/>
                    <a:pt x="14" y="30"/>
                  </a:cubicBezTo>
                  <a:cubicBezTo>
                    <a:pt x="6" y="30"/>
                    <a:pt x="0" y="22"/>
                    <a:pt x="0" y="14"/>
                  </a:cubicBezTo>
                  <a:cubicBezTo>
                    <a:pt x="1" y="6"/>
                    <a:pt x="8" y="0"/>
                    <a:pt x="16" y="0"/>
                  </a:cubicBezTo>
                  <a:cubicBezTo>
                    <a:pt x="25" y="1"/>
                    <a:pt x="31" y="8"/>
                    <a:pt x="30" y="16"/>
                  </a:cubicBezTo>
                </a:path>
              </a:pathLst>
            </a:custGeom>
            <a:solidFill>
              <a:srgbClr val="F7F7F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3" name="iṥḻíḋè"/>
            <p:cNvSpPr/>
            <p:nvPr/>
          </p:nvSpPr>
          <p:spPr bwMode="auto">
            <a:xfrm>
              <a:off x="4604" y="3919"/>
              <a:ext cx="62" cy="60"/>
            </a:xfrm>
            <a:custGeom>
              <a:avLst/>
              <a:gdLst>
                <a:gd name="T0" fmla="*/ 36 w 42"/>
                <a:gd name="T1" fmla="*/ 21 h 41"/>
                <a:gd name="T2" fmla="*/ 31 w 42"/>
                <a:gd name="T3" fmla="*/ 21 h 41"/>
                <a:gd name="T4" fmla="*/ 21 w 42"/>
                <a:gd name="T5" fmla="*/ 30 h 41"/>
                <a:gd name="T6" fmla="*/ 20 w 42"/>
                <a:gd name="T7" fmla="*/ 30 h 41"/>
                <a:gd name="T8" fmla="*/ 20 w 42"/>
                <a:gd name="T9" fmla="*/ 30 h 41"/>
                <a:gd name="T10" fmla="*/ 12 w 42"/>
                <a:gd name="T11" fmla="*/ 20 h 41"/>
                <a:gd name="T12" fmla="*/ 12 w 42"/>
                <a:gd name="T13" fmla="*/ 20 h 41"/>
                <a:gd name="T14" fmla="*/ 21 w 42"/>
                <a:gd name="T15" fmla="*/ 11 h 41"/>
                <a:gd name="T16" fmla="*/ 22 w 42"/>
                <a:gd name="T17" fmla="*/ 11 h 41"/>
                <a:gd name="T18" fmla="*/ 22 w 42"/>
                <a:gd name="T19" fmla="*/ 11 h 41"/>
                <a:gd name="T20" fmla="*/ 31 w 42"/>
                <a:gd name="T21" fmla="*/ 20 h 41"/>
                <a:gd name="T22" fmla="*/ 31 w 42"/>
                <a:gd name="T23" fmla="*/ 21 h 41"/>
                <a:gd name="T24" fmla="*/ 31 w 42"/>
                <a:gd name="T25" fmla="*/ 21 h 41"/>
                <a:gd name="T26" fmla="*/ 36 w 42"/>
                <a:gd name="T27" fmla="*/ 21 h 41"/>
                <a:gd name="T28" fmla="*/ 42 w 42"/>
                <a:gd name="T29" fmla="*/ 22 h 41"/>
                <a:gd name="T30" fmla="*/ 42 w 42"/>
                <a:gd name="T31" fmla="*/ 20 h 41"/>
                <a:gd name="T32" fmla="*/ 23 w 42"/>
                <a:gd name="T33" fmla="*/ 0 h 41"/>
                <a:gd name="T34" fmla="*/ 23 w 42"/>
                <a:gd name="T35" fmla="*/ 0 h 41"/>
                <a:gd name="T36" fmla="*/ 21 w 42"/>
                <a:gd name="T37" fmla="*/ 0 h 41"/>
                <a:gd name="T38" fmla="*/ 1 w 42"/>
                <a:gd name="T39" fmla="*/ 19 h 41"/>
                <a:gd name="T40" fmla="*/ 0 w 42"/>
                <a:gd name="T41" fmla="*/ 20 h 41"/>
                <a:gd name="T42" fmla="*/ 20 w 42"/>
                <a:gd name="T43" fmla="*/ 41 h 41"/>
                <a:gd name="T44" fmla="*/ 20 w 42"/>
                <a:gd name="T45" fmla="*/ 41 h 41"/>
                <a:gd name="T46" fmla="*/ 21 w 42"/>
                <a:gd name="T47" fmla="*/ 41 h 41"/>
                <a:gd name="T48" fmla="*/ 42 w 42"/>
                <a:gd name="T49" fmla="*/ 22 h 41"/>
                <a:gd name="T50" fmla="*/ 42 w 42"/>
                <a:gd name="T51" fmla="*/ 22 h 41"/>
                <a:gd name="T52" fmla="*/ 36 w 42"/>
                <a:gd name="T53"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2" h="41">
                  <a:moveTo>
                    <a:pt x="36" y="21"/>
                  </a:moveTo>
                  <a:cubicBezTo>
                    <a:pt x="31" y="21"/>
                    <a:pt x="31" y="21"/>
                    <a:pt x="31" y="21"/>
                  </a:cubicBezTo>
                  <a:cubicBezTo>
                    <a:pt x="30" y="26"/>
                    <a:pt x="26" y="30"/>
                    <a:pt x="21" y="30"/>
                  </a:cubicBezTo>
                  <a:cubicBezTo>
                    <a:pt x="20" y="30"/>
                    <a:pt x="20" y="30"/>
                    <a:pt x="20" y="30"/>
                  </a:cubicBezTo>
                  <a:cubicBezTo>
                    <a:pt x="20" y="30"/>
                    <a:pt x="20" y="30"/>
                    <a:pt x="20" y="30"/>
                  </a:cubicBezTo>
                  <a:cubicBezTo>
                    <a:pt x="16" y="29"/>
                    <a:pt x="12" y="25"/>
                    <a:pt x="12" y="20"/>
                  </a:cubicBezTo>
                  <a:cubicBezTo>
                    <a:pt x="12" y="20"/>
                    <a:pt x="12" y="20"/>
                    <a:pt x="12" y="20"/>
                  </a:cubicBezTo>
                  <a:cubicBezTo>
                    <a:pt x="12" y="15"/>
                    <a:pt x="16" y="11"/>
                    <a:pt x="21" y="11"/>
                  </a:cubicBezTo>
                  <a:cubicBezTo>
                    <a:pt x="22" y="11"/>
                    <a:pt x="22" y="11"/>
                    <a:pt x="22" y="11"/>
                  </a:cubicBezTo>
                  <a:cubicBezTo>
                    <a:pt x="22" y="11"/>
                    <a:pt x="22" y="11"/>
                    <a:pt x="22" y="11"/>
                  </a:cubicBezTo>
                  <a:cubicBezTo>
                    <a:pt x="27" y="11"/>
                    <a:pt x="31" y="15"/>
                    <a:pt x="31" y="20"/>
                  </a:cubicBezTo>
                  <a:cubicBezTo>
                    <a:pt x="31" y="21"/>
                    <a:pt x="31" y="21"/>
                    <a:pt x="31" y="21"/>
                  </a:cubicBezTo>
                  <a:cubicBezTo>
                    <a:pt x="31" y="21"/>
                    <a:pt x="31" y="21"/>
                    <a:pt x="31" y="21"/>
                  </a:cubicBezTo>
                  <a:cubicBezTo>
                    <a:pt x="36" y="21"/>
                    <a:pt x="36" y="21"/>
                    <a:pt x="36" y="21"/>
                  </a:cubicBezTo>
                  <a:cubicBezTo>
                    <a:pt x="42" y="22"/>
                    <a:pt x="42" y="22"/>
                    <a:pt x="42" y="22"/>
                  </a:cubicBezTo>
                  <a:cubicBezTo>
                    <a:pt x="42" y="21"/>
                    <a:pt x="42" y="21"/>
                    <a:pt x="42" y="20"/>
                  </a:cubicBezTo>
                  <a:cubicBezTo>
                    <a:pt x="42" y="10"/>
                    <a:pt x="34" y="0"/>
                    <a:pt x="23" y="0"/>
                  </a:cubicBezTo>
                  <a:cubicBezTo>
                    <a:pt x="23" y="0"/>
                    <a:pt x="23" y="0"/>
                    <a:pt x="23" y="0"/>
                  </a:cubicBezTo>
                  <a:cubicBezTo>
                    <a:pt x="22" y="0"/>
                    <a:pt x="22" y="0"/>
                    <a:pt x="21" y="0"/>
                  </a:cubicBezTo>
                  <a:cubicBezTo>
                    <a:pt x="10" y="0"/>
                    <a:pt x="1" y="8"/>
                    <a:pt x="1" y="19"/>
                  </a:cubicBezTo>
                  <a:cubicBezTo>
                    <a:pt x="0" y="19"/>
                    <a:pt x="0" y="20"/>
                    <a:pt x="0" y="20"/>
                  </a:cubicBezTo>
                  <a:cubicBezTo>
                    <a:pt x="0" y="31"/>
                    <a:pt x="9" y="40"/>
                    <a:pt x="20" y="41"/>
                  </a:cubicBezTo>
                  <a:cubicBezTo>
                    <a:pt x="20" y="41"/>
                    <a:pt x="20" y="41"/>
                    <a:pt x="20" y="41"/>
                  </a:cubicBezTo>
                  <a:cubicBezTo>
                    <a:pt x="20" y="41"/>
                    <a:pt x="21" y="41"/>
                    <a:pt x="21" y="41"/>
                  </a:cubicBezTo>
                  <a:cubicBezTo>
                    <a:pt x="32" y="41"/>
                    <a:pt x="41" y="33"/>
                    <a:pt x="42" y="22"/>
                  </a:cubicBezTo>
                  <a:cubicBezTo>
                    <a:pt x="42" y="22"/>
                    <a:pt x="42" y="22"/>
                    <a:pt x="42" y="22"/>
                  </a:cubicBezTo>
                  <a:cubicBezTo>
                    <a:pt x="36" y="21"/>
                    <a:pt x="36" y="21"/>
                    <a:pt x="36" y="21"/>
                  </a:cubicBezTo>
                </a:path>
              </a:pathLst>
            </a:custGeom>
            <a:solidFill>
              <a:srgbClr val="7A3C7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4" name="iṧliḍè"/>
            <p:cNvSpPr/>
            <p:nvPr/>
          </p:nvSpPr>
          <p:spPr bwMode="auto">
            <a:xfrm>
              <a:off x="4792" y="4149"/>
              <a:ext cx="46" cy="46"/>
            </a:xfrm>
            <a:custGeom>
              <a:avLst/>
              <a:gdLst>
                <a:gd name="T0" fmla="*/ 30 w 31"/>
                <a:gd name="T1" fmla="*/ 17 h 31"/>
                <a:gd name="T2" fmla="*/ 14 w 31"/>
                <a:gd name="T3" fmla="*/ 30 h 31"/>
                <a:gd name="T4" fmla="*/ 0 w 31"/>
                <a:gd name="T5" fmla="*/ 14 h 31"/>
                <a:gd name="T6" fmla="*/ 16 w 31"/>
                <a:gd name="T7" fmla="*/ 0 h 31"/>
                <a:gd name="T8" fmla="*/ 30 w 31"/>
                <a:gd name="T9" fmla="*/ 17 h 31"/>
              </a:gdLst>
              <a:ahLst/>
              <a:cxnLst>
                <a:cxn ang="0">
                  <a:pos x="T0" y="T1"/>
                </a:cxn>
                <a:cxn ang="0">
                  <a:pos x="T2" y="T3"/>
                </a:cxn>
                <a:cxn ang="0">
                  <a:pos x="T4" y="T5"/>
                </a:cxn>
                <a:cxn ang="0">
                  <a:pos x="T6" y="T7"/>
                </a:cxn>
                <a:cxn ang="0">
                  <a:pos x="T8" y="T9"/>
                </a:cxn>
              </a:cxnLst>
              <a:rect l="0" t="0" r="r" b="b"/>
              <a:pathLst>
                <a:path w="31" h="31">
                  <a:moveTo>
                    <a:pt x="30" y="17"/>
                  </a:moveTo>
                  <a:cubicBezTo>
                    <a:pt x="29" y="25"/>
                    <a:pt x="22" y="31"/>
                    <a:pt x="14" y="30"/>
                  </a:cubicBezTo>
                  <a:cubicBezTo>
                    <a:pt x="6" y="30"/>
                    <a:pt x="0" y="23"/>
                    <a:pt x="0" y="14"/>
                  </a:cubicBezTo>
                  <a:cubicBezTo>
                    <a:pt x="1" y="6"/>
                    <a:pt x="8" y="0"/>
                    <a:pt x="16" y="0"/>
                  </a:cubicBezTo>
                  <a:cubicBezTo>
                    <a:pt x="25" y="1"/>
                    <a:pt x="31" y="8"/>
                    <a:pt x="30" y="17"/>
                  </a:cubicBezTo>
                </a:path>
              </a:pathLst>
            </a:custGeom>
            <a:solidFill>
              <a:srgbClr val="F7F7F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5" name="îṥľîḓé"/>
            <p:cNvSpPr/>
            <p:nvPr/>
          </p:nvSpPr>
          <p:spPr bwMode="auto">
            <a:xfrm>
              <a:off x="4782" y="4142"/>
              <a:ext cx="62" cy="60"/>
            </a:xfrm>
            <a:custGeom>
              <a:avLst/>
              <a:gdLst>
                <a:gd name="T0" fmla="*/ 36 w 42"/>
                <a:gd name="T1" fmla="*/ 22 h 41"/>
                <a:gd name="T2" fmla="*/ 30 w 42"/>
                <a:gd name="T3" fmla="*/ 21 h 41"/>
                <a:gd name="T4" fmla="*/ 21 w 42"/>
                <a:gd name="T5" fmla="*/ 30 h 41"/>
                <a:gd name="T6" fmla="*/ 20 w 42"/>
                <a:gd name="T7" fmla="*/ 30 h 41"/>
                <a:gd name="T8" fmla="*/ 20 w 42"/>
                <a:gd name="T9" fmla="*/ 30 h 41"/>
                <a:gd name="T10" fmla="*/ 20 w 42"/>
                <a:gd name="T11" fmla="*/ 30 h 41"/>
                <a:gd name="T12" fmla="*/ 12 w 42"/>
                <a:gd name="T13" fmla="*/ 20 h 41"/>
                <a:gd name="T14" fmla="*/ 12 w 42"/>
                <a:gd name="T15" fmla="*/ 20 h 41"/>
                <a:gd name="T16" fmla="*/ 12 w 42"/>
                <a:gd name="T17" fmla="*/ 20 h 41"/>
                <a:gd name="T18" fmla="*/ 21 w 42"/>
                <a:gd name="T19" fmla="*/ 11 h 41"/>
                <a:gd name="T20" fmla="*/ 22 w 42"/>
                <a:gd name="T21" fmla="*/ 11 h 41"/>
                <a:gd name="T22" fmla="*/ 22 w 42"/>
                <a:gd name="T23" fmla="*/ 11 h 41"/>
                <a:gd name="T24" fmla="*/ 31 w 42"/>
                <a:gd name="T25" fmla="*/ 20 h 41"/>
                <a:gd name="T26" fmla="*/ 30 w 42"/>
                <a:gd name="T27" fmla="*/ 21 h 41"/>
                <a:gd name="T28" fmla="*/ 36 w 42"/>
                <a:gd name="T29" fmla="*/ 22 h 41"/>
                <a:gd name="T30" fmla="*/ 42 w 42"/>
                <a:gd name="T31" fmla="*/ 22 h 41"/>
                <a:gd name="T32" fmla="*/ 42 w 42"/>
                <a:gd name="T33" fmla="*/ 20 h 41"/>
                <a:gd name="T34" fmla="*/ 23 w 42"/>
                <a:gd name="T35" fmla="*/ 0 h 41"/>
                <a:gd name="T36" fmla="*/ 23 w 42"/>
                <a:gd name="T37" fmla="*/ 0 h 41"/>
                <a:gd name="T38" fmla="*/ 21 w 42"/>
                <a:gd name="T39" fmla="*/ 0 h 41"/>
                <a:gd name="T40" fmla="*/ 1 w 42"/>
                <a:gd name="T41" fmla="*/ 19 h 41"/>
                <a:gd name="T42" fmla="*/ 1 w 42"/>
                <a:gd name="T43" fmla="*/ 19 h 41"/>
                <a:gd name="T44" fmla="*/ 0 w 42"/>
                <a:gd name="T45" fmla="*/ 20 h 41"/>
                <a:gd name="T46" fmla="*/ 20 w 42"/>
                <a:gd name="T47" fmla="*/ 41 h 41"/>
                <a:gd name="T48" fmla="*/ 20 w 42"/>
                <a:gd name="T49" fmla="*/ 41 h 41"/>
                <a:gd name="T50" fmla="*/ 21 w 42"/>
                <a:gd name="T51" fmla="*/ 41 h 41"/>
                <a:gd name="T52" fmla="*/ 42 w 42"/>
                <a:gd name="T53" fmla="*/ 22 h 41"/>
                <a:gd name="T54" fmla="*/ 36 w 42"/>
                <a:gd name="T55" fmla="*/ 22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41">
                  <a:moveTo>
                    <a:pt x="36" y="22"/>
                  </a:moveTo>
                  <a:cubicBezTo>
                    <a:pt x="30" y="21"/>
                    <a:pt x="30" y="21"/>
                    <a:pt x="30" y="21"/>
                  </a:cubicBezTo>
                  <a:cubicBezTo>
                    <a:pt x="30" y="26"/>
                    <a:pt x="26" y="30"/>
                    <a:pt x="21" y="30"/>
                  </a:cubicBezTo>
                  <a:cubicBezTo>
                    <a:pt x="20" y="30"/>
                    <a:pt x="20" y="30"/>
                    <a:pt x="20" y="30"/>
                  </a:cubicBezTo>
                  <a:cubicBezTo>
                    <a:pt x="20" y="30"/>
                    <a:pt x="20" y="30"/>
                    <a:pt x="20" y="30"/>
                  </a:cubicBezTo>
                  <a:cubicBezTo>
                    <a:pt x="20" y="30"/>
                    <a:pt x="20" y="30"/>
                    <a:pt x="20" y="30"/>
                  </a:cubicBezTo>
                  <a:cubicBezTo>
                    <a:pt x="16" y="29"/>
                    <a:pt x="12" y="25"/>
                    <a:pt x="12" y="20"/>
                  </a:cubicBezTo>
                  <a:cubicBezTo>
                    <a:pt x="12" y="20"/>
                    <a:pt x="12" y="20"/>
                    <a:pt x="12" y="20"/>
                  </a:cubicBezTo>
                  <a:cubicBezTo>
                    <a:pt x="12" y="20"/>
                    <a:pt x="12" y="20"/>
                    <a:pt x="12" y="20"/>
                  </a:cubicBezTo>
                  <a:cubicBezTo>
                    <a:pt x="12" y="15"/>
                    <a:pt x="16" y="11"/>
                    <a:pt x="21" y="11"/>
                  </a:cubicBezTo>
                  <a:cubicBezTo>
                    <a:pt x="22" y="11"/>
                    <a:pt x="22" y="11"/>
                    <a:pt x="22" y="11"/>
                  </a:cubicBezTo>
                  <a:cubicBezTo>
                    <a:pt x="22" y="11"/>
                    <a:pt x="22" y="11"/>
                    <a:pt x="22" y="11"/>
                  </a:cubicBezTo>
                  <a:cubicBezTo>
                    <a:pt x="27" y="11"/>
                    <a:pt x="31" y="16"/>
                    <a:pt x="31" y="20"/>
                  </a:cubicBezTo>
                  <a:cubicBezTo>
                    <a:pt x="30" y="21"/>
                    <a:pt x="30" y="21"/>
                    <a:pt x="30" y="21"/>
                  </a:cubicBezTo>
                  <a:cubicBezTo>
                    <a:pt x="36" y="22"/>
                    <a:pt x="36" y="22"/>
                    <a:pt x="36" y="22"/>
                  </a:cubicBezTo>
                  <a:cubicBezTo>
                    <a:pt x="42" y="22"/>
                    <a:pt x="42" y="22"/>
                    <a:pt x="42" y="22"/>
                  </a:cubicBezTo>
                  <a:cubicBezTo>
                    <a:pt x="42" y="21"/>
                    <a:pt x="42" y="21"/>
                    <a:pt x="42" y="20"/>
                  </a:cubicBezTo>
                  <a:cubicBezTo>
                    <a:pt x="42" y="10"/>
                    <a:pt x="34" y="1"/>
                    <a:pt x="23" y="0"/>
                  </a:cubicBezTo>
                  <a:cubicBezTo>
                    <a:pt x="23" y="0"/>
                    <a:pt x="23" y="0"/>
                    <a:pt x="23" y="0"/>
                  </a:cubicBezTo>
                  <a:cubicBezTo>
                    <a:pt x="22" y="0"/>
                    <a:pt x="22" y="0"/>
                    <a:pt x="21" y="0"/>
                  </a:cubicBezTo>
                  <a:cubicBezTo>
                    <a:pt x="10" y="0"/>
                    <a:pt x="1" y="8"/>
                    <a:pt x="1" y="19"/>
                  </a:cubicBezTo>
                  <a:cubicBezTo>
                    <a:pt x="1" y="19"/>
                    <a:pt x="1" y="19"/>
                    <a:pt x="1" y="19"/>
                  </a:cubicBezTo>
                  <a:cubicBezTo>
                    <a:pt x="0" y="19"/>
                    <a:pt x="0" y="20"/>
                    <a:pt x="0" y="20"/>
                  </a:cubicBezTo>
                  <a:cubicBezTo>
                    <a:pt x="0" y="31"/>
                    <a:pt x="9" y="40"/>
                    <a:pt x="20" y="41"/>
                  </a:cubicBezTo>
                  <a:cubicBezTo>
                    <a:pt x="20" y="41"/>
                    <a:pt x="20" y="41"/>
                    <a:pt x="20" y="41"/>
                  </a:cubicBezTo>
                  <a:cubicBezTo>
                    <a:pt x="20" y="41"/>
                    <a:pt x="21" y="41"/>
                    <a:pt x="21" y="41"/>
                  </a:cubicBezTo>
                  <a:cubicBezTo>
                    <a:pt x="32" y="41"/>
                    <a:pt x="41" y="33"/>
                    <a:pt x="42" y="22"/>
                  </a:cubicBezTo>
                  <a:cubicBezTo>
                    <a:pt x="36" y="22"/>
                    <a:pt x="36" y="22"/>
                    <a:pt x="36" y="22"/>
                  </a:cubicBezTo>
                </a:path>
              </a:pathLst>
            </a:custGeom>
            <a:solidFill>
              <a:srgbClr val="7A3C7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6" name="ïṡľiḑè"/>
            <p:cNvSpPr/>
            <p:nvPr/>
          </p:nvSpPr>
          <p:spPr bwMode="auto">
            <a:xfrm>
              <a:off x="5010" y="3954"/>
              <a:ext cx="48" cy="47"/>
            </a:xfrm>
            <a:custGeom>
              <a:avLst/>
              <a:gdLst>
                <a:gd name="T0" fmla="*/ 31 w 32"/>
                <a:gd name="T1" fmla="*/ 17 h 32"/>
                <a:gd name="T2" fmla="*/ 15 w 32"/>
                <a:gd name="T3" fmla="*/ 31 h 32"/>
                <a:gd name="T4" fmla="*/ 1 w 32"/>
                <a:gd name="T5" fmla="*/ 15 h 32"/>
                <a:gd name="T6" fmla="*/ 17 w 32"/>
                <a:gd name="T7" fmla="*/ 1 h 32"/>
                <a:gd name="T8" fmla="*/ 31 w 32"/>
                <a:gd name="T9" fmla="*/ 17 h 32"/>
              </a:gdLst>
              <a:ahLst/>
              <a:cxnLst>
                <a:cxn ang="0">
                  <a:pos x="T0" y="T1"/>
                </a:cxn>
                <a:cxn ang="0">
                  <a:pos x="T2" y="T3"/>
                </a:cxn>
                <a:cxn ang="0">
                  <a:pos x="T4" y="T5"/>
                </a:cxn>
                <a:cxn ang="0">
                  <a:pos x="T6" y="T7"/>
                </a:cxn>
                <a:cxn ang="0">
                  <a:pos x="T8" y="T9"/>
                </a:cxn>
              </a:cxnLst>
              <a:rect l="0" t="0" r="r" b="b"/>
              <a:pathLst>
                <a:path w="32" h="32">
                  <a:moveTo>
                    <a:pt x="31" y="17"/>
                  </a:moveTo>
                  <a:cubicBezTo>
                    <a:pt x="30" y="25"/>
                    <a:pt x="23" y="32"/>
                    <a:pt x="15" y="31"/>
                  </a:cubicBezTo>
                  <a:cubicBezTo>
                    <a:pt x="6" y="30"/>
                    <a:pt x="0" y="23"/>
                    <a:pt x="1" y="15"/>
                  </a:cubicBezTo>
                  <a:cubicBezTo>
                    <a:pt x="1" y="7"/>
                    <a:pt x="9" y="0"/>
                    <a:pt x="17" y="1"/>
                  </a:cubicBezTo>
                  <a:cubicBezTo>
                    <a:pt x="25" y="2"/>
                    <a:pt x="32" y="9"/>
                    <a:pt x="31" y="17"/>
                  </a:cubicBezTo>
                </a:path>
              </a:pathLst>
            </a:custGeom>
            <a:solidFill>
              <a:srgbClr val="F7F7F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7" name="ïšļíḓè"/>
            <p:cNvSpPr/>
            <p:nvPr/>
          </p:nvSpPr>
          <p:spPr bwMode="auto">
            <a:xfrm>
              <a:off x="5003" y="3947"/>
              <a:ext cx="62" cy="61"/>
            </a:xfrm>
            <a:custGeom>
              <a:avLst/>
              <a:gdLst>
                <a:gd name="T0" fmla="*/ 36 w 42"/>
                <a:gd name="T1" fmla="*/ 22 h 42"/>
                <a:gd name="T2" fmla="*/ 30 w 42"/>
                <a:gd name="T3" fmla="*/ 22 h 42"/>
                <a:gd name="T4" fmla="*/ 21 w 42"/>
                <a:gd name="T5" fmla="*/ 30 h 42"/>
                <a:gd name="T6" fmla="*/ 20 w 42"/>
                <a:gd name="T7" fmla="*/ 30 h 42"/>
                <a:gd name="T8" fmla="*/ 20 w 42"/>
                <a:gd name="T9" fmla="*/ 30 h 42"/>
                <a:gd name="T10" fmla="*/ 11 w 42"/>
                <a:gd name="T11" fmla="*/ 21 h 42"/>
                <a:gd name="T12" fmla="*/ 11 w 42"/>
                <a:gd name="T13" fmla="*/ 20 h 42"/>
                <a:gd name="T14" fmla="*/ 11 w 42"/>
                <a:gd name="T15" fmla="*/ 20 h 42"/>
                <a:gd name="T16" fmla="*/ 21 w 42"/>
                <a:gd name="T17" fmla="*/ 12 h 42"/>
                <a:gd name="T18" fmla="*/ 22 w 42"/>
                <a:gd name="T19" fmla="*/ 12 h 42"/>
                <a:gd name="T20" fmla="*/ 22 w 42"/>
                <a:gd name="T21" fmla="*/ 12 h 42"/>
                <a:gd name="T22" fmla="*/ 30 w 42"/>
                <a:gd name="T23" fmla="*/ 21 h 42"/>
                <a:gd name="T24" fmla="*/ 30 w 42"/>
                <a:gd name="T25" fmla="*/ 22 h 42"/>
                <a:gd name="T26" fmla="*/ 30 w 42"/>
                <a:gd name="T27" fmla="*/ 22 h 42"/>
                <a:gd name="T28" fmla="*/ 36 w 42"/>
                <a:gd name="T29" fmla="*/ 22 h 42"/>
                <a:gd name="T30" fmla="*/ 42 w 42"/>
                <a:gd name="T31" fmla="*/ 23 h 42"/>
                <a:gd name="T32" fmla="*/ 42 w 42"/>
                <a:gd name="T33" fmla="*/ 21 h 42"/>
                <a:gd name="T34" fmla="*/ 22 w 42"/>
                <a:gd name="T35" fmla="*/ 0 h 42"/>
                <a:gd name="T36" fmla="*/ 22 w 42"/>
                <a:gd name="T37" fmla="*/ 0 h 42"/>
                <a:gd name="T38" fmla="*/ 21 w 42"/>
                <a:gd name="T39" fmla="*/ 0 h 42"/>
                <a:gd name="T40" fmla="*/ 0 w 42"/>
                <a:gd name="T41" fmla="*/ 19 h 42"/>
                <a:gd name="T42" fmla="*/ 0 w 42"/>
                <a:gd name="T43" fmla="*/ 19 h 42"/>
                <a:gd name="T44" fmla="*/ 0 w 42"/>
                <a:gd name="T45" fmla="*/ 21 h 42"/>
                <a:gd name="T46" fmla="*/ 19 w 42"/>
                <a:gd name="T47" fmla="*/ 42 h 42"/>
                <a:gd name="T48" fmla="*/ 19 w 42"/>
                <a:gd name="T49" fmla="*/ 42 h 42"/>
                <a:gd name="T50" fmla="*/ 21 w 42"/>
                <a:gd name="T51" fmla="*/ 42 h 42"/>
                <a:gd name="T52" fmla="*/ 42 w 42"/>
                <a:gd name="T53" fmla="*/ 23 h 42"/>
                <a:gd name="T54" fmla="*/ 42 w 42"/>
                <a:gd name="T55" fmla="*/ 23 h 42"/>
                <a:gd name="T56" fmla="*/ 36 w 42"/>
                <a:gd name="T57" fmla="*/ 2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2" h="42">
                  <a:moveTo>
                    <a:pt x="36" y="22"/>
                  </a:moveTo>
                  <a:cubicBezTo>
                    <a:pt x="30" y="22"/>
                    <a:pt x="30" y="22"/>
                    <a:pt x="30" y="22"/>
                  </a:cubicBezTo>
                  <a:cubicBezTo>
                    <a:pt x="30" y="27"/>
                    <a:pt x="26" y="30"/>
                    <a:pt x="21" y="30"/>
                  </a:cubicBezTo>
                  <a:cubicBezTo>
                    <a:pt x="20" y="30"/>
                    <a:pt x="20" y="30"/>
                    <a:pt x="20" y="30"/>
                  </a:cubicBezTo>
                  <a:cubicBezTo>
                    <a:pt x="20" y="30"/>
                    <a:pt x="20" y="30"/>
                    <a:pt x="20" y="30"/>
                  </a:cubicBezTo>
                  <a:cubicBezTo>
                    <a:pt x="15" y="30"/>
                    <a:pt x="11" y="26"/>
                    <a:pt x="11" y="21"/>
                  </a:cubicBezTo>
                  <a:cubicBezTo>
                    <a:pt x="11" y="20"/>
                    <a:pt x="11" y="20"/>
                    <a:pt x="11" y="20"/>
                  </a:cubicBezTo>
                  <a:cubicBezTo>
                    <a:pt x="11" y="20"/>
                    <a:pt x="11" y="20"/>
                    <a:pt x="11" y="20"/>
                  </a:cubicBezTo>
                  <a:cubicBezTo>
                    <a:pt x="12" y="15"/>
                    <a:pt x="16" y="12"/>
                    <a:pt x="21" y="12"/>
                  </a:cubicBezTo>
                  <a:cubicBezTo>
                    <a:pt x="22" y="12"/>
                    <a:pt x="22" y="12"/>
                    <a:pt x="22" y="12"/>
                  </a:cubicBezTo>
                  <a:cubicBezTo>
                    <a:pt x="22" y="12"/>
                    <a:pt x="22" y="12"/>
                    <a:pt x="22" y="12"/>
                  </a:cubicBezTo>
                  <a:cubicBezTo>
                    <a:pt x="26" y="12"/>
                    <a:pt x="30" y="16"/>
                    <a:pt x="30" y="21"/>
                  </a:cubicBezTo>
                  <a:cubicBezTo>
                    <a:pt x="30" y="22"/>
                    <a:pt x="30" y="22"/>
                    <a:pt x="30" y="22"/>
                  </a:cubicBezTo>
                  <a:cubicBezTo>
                    <a:pt x="30" y="22"/>
                    <a:pt x="30" y="22"/>
                    <a:pt x="30" y="22"/>
                  </a:cubicBezTo>
                  <a:cubicBezTo>
                    <a:pt x="36" y="22"/>
                    <a:pt x="36" y="22"/>
                    <a:pt x="36" y="22"/>
                  </a:cubicBezTo>
                  <a:cubicBezTo>
                    <a:pt x="42" y="23"/>
                    <a:pt x="42" y="23"/>
                    <a:pt x="42" y="23"/>
                  </a:cubicBezTo>
                  <a:cubicBezTo>
                    <a:pt x="42" y="22"/>
                    <a:pt x="42" y="21"/>
                    <a:pt x="42" y="21"/>
                  </a:cubicBezTo>
                  <a:cubicBezTo>
                    <a:pt x="42" y="10"/>
                    <a:pt x="33" y="1"/>
                    <a:pt x="22" y="0"/>
                  </a:cubicBezTo>
                  <a:cubicBezTo>
                    <a:pt x="22" y="0"/>
                    <a:pt x="22" y="0"/>
                    <a:pt x="22" y="0"/>
                  </a:cubicBezTo>
                  <a:cubicBezTo>
                    <a:pt x="22" y="0"/>
                    <a:pt x="21" y="0"/>
                    <a:pt x="21" y="0"/>
                  </a:cubicBezTo>
                  <a:cubicBezTo>
                    <a:pt x="10" y="0"/>
                    <a:pt x="1" y="8"/>
                    <a:pt x="0" y="19"/>
                  </a:cubicBezTo>
                  <a:cubicBezTo>
                    <a:pt x="0" y="19"/>
                    <a:pt x="0" y="19"/>
                    <a:pt x="0" y="19"/>
                  </a:cubicBezTo>
                  <a:cubicBezTo>
                    <a:pt x="0" y="20"/>
                    <a:pt x="0" y="20"/>
                    <a:pt x="0" y="21"/>
                  </a:cubicBezTo>
                  <a:cubicBezTo>
                    <a:pt x="0" y="32"/>
                    <a:pt x="8" y="41"/>
                    <a:pt x="19" y="42"/>
                  </a:cubicBezTo>
                  <a:cubicBezTo>
                    <a:pt x="19" y="42"/>
                    <a:pt x="19" y="42"/>
                    <a:pt x="19" y="42"/>
                  </a:cubicBezTo>
                  <a:cubicBezTo>
                    <a:pt x="20" y="42"/>
                    <a:pt x="20" y="42"/>
                    <a:pt x="21" y="42"/>
                  </a:cubicBezTo>
                  <a:cubicBezTo>
                    <a:pt x="32" y="42"/>
                    <a:pt x="41" y="33"/>
                    <a:pt x="42" y="23"/>
                  </a:cubicBezTo>
                  <a:cubicBezTo>
                    <a:pt x="42" y="23"/>
                    <a:pt x="42" y="23"/>
                    <a:pt x="42" y="23"/>
                  </a:cubicBezTo>
                  <a:cubicBezTo>
                    <a:pt x="36" y="22"/>
                    <a:pt x="36" y="22"/>
                    <a:pt x="36" y="22"/>
                  </a:cubicBezTo>
                </a:path>
              </a:pathLst>
            </a:custGeom>
            <a:solidFill>
              <a:srgbClr val="7A3C7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8" name="íš1iḑè"/>
            <p:cNvSpPr/>
            <p:nvPr/>
          </p:nvSpPr>
          <p:spPr bwMode="auto">
            <a:xfrm>
              <a:off x="5134" y="4114"/>
              <a:ext cx="46" cy="46"/>
            </a:xfrm>
            <a:custGeom>
              <a:avLst/>
              <a:gdLst>
                <a:gd name="T0" fmla="*/ 30 w 31"/>
                <a:gd name="T1" fmla="*/ 17 h 31"/>
                <a:gd name="T2" fmla="*/ 14 w 31"/>
                <a:gd name="T3" fmla="*/ 30 h 31"/>
                <a:gd name="T4" fmla="*/ 0 w 31"/>
                <a:gd name="T5" fmla="*/ 14 h 31"/>
                <a:gd name="T6" fmla="*/ 17 w 31"/>
                <a:gd name="T7" fmla="*/ 0 h 31"/>
                <a:gd name="T8" fmla="*/ 30 w 31"/>
                <a:gd name="T9" fmla="*/ 17 h 31"/>
              </a:gdLst>
              <a:ahLst/>
              <a:cxnLst>
                <a:cxn ang="0">
                  <a:pos x="T0" y="T1"/>
                </a:cxn>
                <a:cxn ang="0">
                  <a:pos x="T2" y="T3"/>
                </a:cxn>
                <a:cxn ang="0">
                  <a:pos x="T4" y="T5"/>
                </a:cxn>
                <a:cxn ang="0">
                  <a:pos x="T6" y="T7"/>
                </a:cxn>
                <a:cxn ang="0">
                  <a:pos x="T8" y="T9"/>
                </a:cxn>
              </a:cxnLst>
              <a:rect l="0" t="0" r="r" b="b"/>
              <a:pathLst>
                <a:path w="31" h="31">
                  <a:moveTo>
                    <a:pt x="30" y="17"/>
                  </a:moveTo>
                  <a:cubicBezTo>
                    <a:pt x="30" y="25"/>
                    <a:pt x="23" y="31"/>
                    <a:pt x="14" y="30"/>
                  </a:cubicBezTo>
                  <a:cubicBezTo>
                    <a:pt x="6" y="30"/>
                    <a:pt x="0" y="23"/>
                    <a:pt x="0" y="14"/>
                  </a:cubicBezTo>
                  <a:cubicBezTo>
                    <a:pt x="1" y="6"/>
                    <a:pt x="8" y="0"/>
                    <a:pt x="17" y="0"/>
                  </a:cubicBezTo>
                  <a:cubicBezTo>
                    <a:pt x="25" y="1"/>
                    <a:pt x="31" y="8"/>
                    <a:pt x="30" y="17"/>
                  </a:cubicBezTo>
                </a:path>
              </a:pathLst>
            </a:custGeom>
            <a:solidFill>
              <a:srgbClr val="F7F7F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9" name="iṥ1iḑe"/>
            <p:cNvSpPr/>
            <p:nvPr/>
          </p:nvSpPr>
          <p:spPr bwMode="auto">
            <a:xfrm>
              <a:off x="5127" y="4105"/>
              <a:ext cx="60" cy="61"/>
            </a:xfrm>
            <a:custGeom>
              <a:avLst/>
              <a:gdLst>
                <a:gd name="T0" fmla="*/ 35 w 41"/>
                <a:gd name="T1" fmla="*/ 22 h 41"/>
                <a:gd name="T2" fmla="*/ 30 w 41"/>
                <a:gd name="T3" fmla="*/ 21 h 41"/>
                <a:gd name="T4" fmla="*/ 20 w 41"/>
                <a:gd name="T5" fmla="*/ 30 h 41"/>
                <a:gd name="T6" fmla="*/ 20 w 41"/>
                <a:gd name="T7" fmla="*/ 30 h 41"/>
                <a:gd name="T8" fmla="*/ 20 w 41"/>
                <a:gd name="T9" fmla="*/ 30 h 41"/>
                <a:gd name="T10" fmla="*/ 11 w 41"/>
                <a:gd name="T11" fmla="*/ 20 h 41"/>
                <a:gd name="T12" fmla="*/ 11 w 41"/>
                <a:gd name="T13" fmla="*/ 20 h 41"/>
                <a:gd name="T14" fmla="*/ 11 w 41"/>
                <a:gd name="T15" fmla="*/ 20 h 41"/>
                <a:gd name="T16" fmla="*/ 20 w 41"/>
                <a:gd name="T17" fmla="*/ 11 h 41"/>
                <a:gd name="T18" fmla="*/ 21 w 41"/>
                <a:gd name="T19" fmla="*/ 11 h 41"/>
                <a:gd name="T20" fmla="*/ 21 w 41"/>
                <a:gd name="T21" fmla="*/ 11 h 41"/>
                <a:gd name="T22" fmla="*/ 30 w 41"/>
                <a:gd name="T23" fmla="*/ 20 h 41"/>
                <a:gd name="T24" fmla="*/ 30 w 41"/>
                <a:gd name="T25" fmla="*/ 21 h 41"/>
                <a:gd name="T26" fmla="*/ 30 w 41"/>
                <a:gd name="T27" fmla="*/ 21 h 41"/>
                <a:gd name="T28" fmla="*/ 35 w 41"/>
                <a:gd name="T29" fmla="*/ 22 h 41"/>
                <a:gd name="T30" fmla="*/ 41 w 41"/>
                <a:gd name="T31" fmla="*/ 22 h 41"/>
                <a:gd name="T32" fmla="*/ 41 w 41"/>
                <a:gd name="T33" fmla="*/ 20 h 41"/>
                <a:gd name="T34" fmla="*/ 22 w 41"/>
                <a:gd name="T35" fmla="*/ 0 h 41"/>
                <a:gd name="T36" fmla="*/ 22 w 41"/>
                <a:gd name="T37" fmla="*/ 0 h 41"/>
                <a:gd name="T38" fmla="*/ 20 w 41"/>
                <a:gd name="T39" fmla="*/ 0 h 41"/>
                <a:gd name="T40" fmla="*/ 0 w 41"/>
                <a:gd name="T41" fmla="*/ 19 h 41"/>
                <a:gd name="T42" fmla="*/ 0 w 41"/>
                <a:gd name="T43" fmla="*/ 19 h 41"/>
                <a:gd name="T44" fmla="*/ 0 w 41"/>
                <a:gd name="T45" fmla="*/ 20 h 41"/>
                <a:gd name="T46" fmla="*/ 19 w 41"/>
                <a:gd name="T47" fmla="*/ 41 h 41"/>
                <a:gd name="T48" fmla="*/ 19 w 41"/>
                <a:gd name="T49" fmla="*/ 41 h 41"/>
                <a:gd name="T50" fmla="*/ 20 w 41"/>
                <a:gd name="T51" fmla="*/ 41 h 41"/>
                <a:gd name="T52" fmla="*/ 41 w 41"/>
                <a:gd name="T53" fmla="*/ 22 h 41"/>
                <a:gd name="T54" fmla="*/ 41 w 41"/>
                <a:gd name="T55" fmla="*/ 22 h 41"/>
                <a:gd name="T56" fmla="*/ 35 w 41"/>
                <a:gd name="T57" fmla="*/ 22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 h="41">
                  <a:moveTo>
                    <a:pt x="35" y="22"/>
                  </a:moveTo>
                  <a:cubicBezTo>
                    <a:pt x="30" y="21"/>
                    <a:pt x="30" y="21"/>
                    <a:pt x="30" y="21"/>
                  </a:cubicBezTo>
                  <a:cubicBezTo>
                    <a:pt x="29" y="26"/>
                    <a:pt x="25" y="30"/>
                    <a:pt x="20" y="30"/>
                  </a:cubicBezTo>
                  <a:cubicBezTo>
                    <a:pt x="20" y="30"/>
                    <a:pt x="20" y="30"/>
                    <a:pt x="20" y="30"/>
                  </a:cubicBezTo>
                  <a:cubicBezTo>
                    <a:pt x="20" y="30"/>
                    <a:pt x="20" y="30"/>
                    <a:pt x="20" y="30"/>
                  </a:cubicBezTo>
                  <a:cubicBezTo>
                    <a:pt x="15" y="29"/>
                    <a:pt x="11" y="25"/>
                    <a:pt x="11" y="20"/>
                  </a:cubicBezTo>
                  <a:cubicBezTo>
                    <a:pt x="11" y="20"/>
                    <a:pt x="11" y="20"/>
                    <a:pt x="11" y="20"/>
                  </a:cubicBezTo>
                  <a:cubicBezTo>
                    <a:pt x="11" y="20"/>
                    <a:pt x="11" y="20"/>
                    <a:pt x="11" y="20"/>
                  </a:cubicBezTo>
                  <a:cubicBezTo>
                    <a:pt x="11" y="15"/>
                    <a:pt x="16" y="11"/>
                    <a:pt x="20" y="11"/>
                  </a:cubicBezTo>
                  <a:cubicBezTo>
                    <a:pt x="21" y="11"/>
                    <a:pt x="21" y="11"/>
                    <a:pt x="21" y="11"/>
                  </a:cubicBezTo>
                  <a:cubicBezTo>
                    <a:pt x="21" y="11"/>
                    <a:pt x="21" y="11"/>
                    <a:pt x="21" y="11"/>
                  </a:cubicBezTo>
                  <a:cubicBezTo>
                    <a:pt x="26" y="11"/>
                    <a:pt x="30" y="16"/>
                    <a:pt x="30" y="20"/>
                  </a:cubicBezTo>
                  <a:cubicBezTo>
                    <a:pt x="30" y="21"/>
                    <a:pt x="30" y="21"/>
                    <a:pt x="30" y="21"/>
                  </a:cubicBezTo>
                  <a:cubicBezTo>
                    <a:pt x="30" y="21"/>
                    <a:pt x="30" y="21"/>
                    <a:pt x="30" y="21"/>
                  </a:cubicBezTo>
                  <a:cubicBezTo>
                    <a:pt x="35" y="22"/>
                    <a:pt x="35" y="22"/>
                    <a:pt x="35" y="22"/>
                  </a:cubicBezTo>
                  <a:cubicBezTo>
                    <a:pt x="41" y="22"/>
                    <a:pt x="41" y="22"/>
                    <a:pt x="41" y="22"/>
                  </a:cubicBezTo>
                  <a:cubicBezTo>
                    <a:pt x="41" y="21"/>
                    <a:pt x="41" y="21"/>
                    <a:pt x="41" y="20"/>
                  </a:cubicBezTo>
                  <a:cubicBezTo>
                    <a:pt x="41" y="10"/>
                    <a:pt x="33" y="1"/>
                    <a:pt x="22" y="0"/>
                  </a:cubicBezTo>
                  <a:cubicBezTo>
                    <a:pt x="22" y="0"/>
                    <a:pt x="22" y="0"/>
                    <a:pt x="22" y="0"/>
                  </a:cubicBezTo>
                  <a:cubicBezTo>
                    <a:pt x="21" y="0"/>
                    <a:pt x="21" y="0"/>
                    <a:pt x="20" y="0"/>
                  </a:cubicBezTo>
                  <a:cubicBezTo>
                    <a:pt x="10" y="0"/>
                    <a:pt x="1" y="8"/>
                    <a:pt x="0" y="19"/>
                  </a:cubicBezTo>
                  <a:cubicBezTo>
                    <a:pt x="0" y="19"/>
                    <a:pt x="0" y="19"/>
                    <a:pt x="0" y="19"/>
                  </a:cubicBezTo>
                  <a:cubicBezTo>
                    <a:pt x="0" y="19"/>
                    <a:pt x="0" y="20"/>
                    <a:pt x="0" y="20"/>
                  </a:cubicBezTo>
                  <a:cubicBezTo>
                    <a:pt x="0" y="31"/>
                    <a:pt x="8" y="40"/>
                    <a:pt x="19" y="41"/>
                  </a:cubicBezTo>
                  <a:cubicBezTo>
                    <a:pt x="19" y="41"/>
                    <a:pt x="19" y="41"/>
                    <a:pt x="19" y="41"/>
                  </a:cubicBezTo>
                  <a:cubicBezTo>
                    <a:pt x="19" y="41"/>
                    <a:pt x="20" y="41"/>
                    <a:pt x="20" y="41"/>
                  </a:cubicBezTo>
                  <a:cubicBezTo>
                    <a:pt x="31" y="41"/>
                    <a:pt x="40" y="33"/>
                    <a:pt x="41" y="22"/>
                  </a:cubicBezTo>
                  <a:cubicBezTo>
                    <a:pt x="41" y="22"/>
                    <a:pt x="41" y="22"/>
                    <a:pt x="41" y="22"/>
                  </a:cubicBezTo>
                  <a:cubicBezTo>
                    <a:pt x="35" y="22"/>
                    <a:pt x="35" y="22"/>
                    <a:pt x="35" y="22"/>
                  </a:cubicBezTo>
                </a:path>
              </a:pathLst>
            </a:custGeom>
            <a:solidFill>
              <a:srgbClr val="7A3C7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0" name="ïṣlíḑè"/>
            <p:cNvSpPr/>
            <p:nvPr/>
          </p:nvSpPr>
          <p:spPr bwMode="auto">
            <a:xfrm>
              <a:off x="5321" y="3893"/>
              <a:ext cx="46" cy="47"/>
            </a:xfrm>
            <a:custGeom>
              <a:avLst/>
              <a:gdLst>
                <a:gd name="T0" fmla="*/ 31 w 31"/>
                <a:gd name="T1" fmla="*/ 17 h 31"/>
                <a:gd name="T2" fmla="*/ 15 w 31"/>
                <a:gd name="T3" fmla="*/ 31 h 31"/>
                <a:gd name="T4" fmla="*/ 1 w 31"/>
                <a:gd name="T5" fmla="*/ 14 h 31"/>
                <a:gd name="T6" fmla="*/ 17 w 31"/>
                <a:gd name="T7" fmla="*/ 1 h 31"/>
                <a:gd name="T8" fmla="*/ 31 w 31"/>
                <a:gd name="T9" fmla="*/ 17 h 31"/>
              </a:gdLst>
              <a:ahLst/>
              <a:cxnLst>
                <a:cxn ang="0">
                  <a:pos x="T0" y="T1"/>
                </a:cxn>
                <a:cxn ang="0">
                  <a:pos x="T2" y="T3"/>
                </a:cxn>
                <a:cxn ang="0">
                  <a:pos x="T4" y="T5"/>
                </a:cxn>
                <a:cxn ang="0">
                  <a:pos x="T6" y="T7"/>
                </a:cxn>
                <a:cxn ang="0">
                  <a:pos x="T8" y="T9"/>
                </a:cxn>
              </a:cxnLst>
              <a:rect l="0" t="0" r="r" b="b"/>
              <a:pathLst>
                <a:path w="31" h="31">
                  <a:moveTo>
                    <a:pt x="31" y="17"/>
                  </a:moveTo>
                  <a:cubicBezTo>
                    <a:pt x="30" y="25"/>
                    <a:pt x="23" y="31"/>
                    <a:pt x="15" y="31"/>
                  </a:cubicBezTo>
                  <a:cubicBezTo>
                    <a:pt x="6" y="30"/>
                    <a:pt x="0" y="23"/>
                    <a:pt x="1" y="14"/>
                  </a:cubicBezTo>
                  <a:cubicBezTo>
                    <a:pt x="1" y="6"/>
                    <a:pt x="9" y="0"/>
                    <a:pt x="17" y="1"/>
                  </a:cubicBezTo>
                  <a:cubicBezTo>
                    <a:pt x="25" y="1"/>
                    <a:pt x="31" y="9"/>
                    <a:pt x="31" y="17"/>
                  </a:cubicBezTo>
                </a:path>
              </a:pathLst>
            </a:custGeom>
            <a:solidFill>
              <a:srgbClr val="F7F7F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1" name="is1îdé"/>
            <p:cNvSpPr/>
            <p:nvPr/>
          </p:nvSpPr>
          <p:spPr bwMode="auto">
            <a:xfrm>
              <a:off x="5314" y="3886"/>
              <a:ext cx="60" cy="61"/>
            </a:xfrm>
            <a:custGeom>
              <a:avLst/>
              <a:gdLst>
                <a:gd name="T0" fmla="*/ 36 w 41"/>
                <a:gd name="T1" fmla="*/ 22 h 41"/>
                <a:gd name="T2" fmla="*/ 30 w 41"/>
                <a:gd name="T3" fmla="*/ 21 h 41"/>
                <a:gd name="T4" fmla="*/ 21 w 41"/>
                <a:gd name="T5" fmla="*/ 30 h 41"/>
                <a:gd name="T6" fmla="*/ 20 w 41"/>
                <a:gd name="T7" fmla="*/ 30 h 41"/>
                <a:gd name="T8" fmla="*/ 20 w 41"/>
                <a:gd name="T9" fmla="*/ 30 h 41"/>
                <a:gd name="T10" fmla="*/ 11 w 41"/>
                <a:gd name="T11" fmla="*/ 21 h 41"/>
                <a:gd name="T12" fmla="*/ 11 w 41"/>
                <a:gd name="T13" fmla="*/ 20 h 41"/>
                <a:gd name="T14" fmla="*/ 11 w 41"/>
                <a:gd name="T15" fmla="*/ 20 h 41"/>
                <a:gd name="T16" fmla="*/ 21 w 41"/>
                <a:gd name="T17" fmla="*/ 11 h 41"/>
                <a:gd name="T18" fmla="*/ 21 w 41"/>
                <a:gd name="T19" fmla="*/ 11 h 41"/>
                <a:gd name="T20" fmla="*/ 21 w 41"/>
                <a:gd name="T21" fmla="*/ 11 h 41"/>
                <a:gd name="T22" fmla="*/ 30 w 41"/>
                <a:gd name="T23" fmla="*/ 21 h 41"/>
                <a:gd name="T24" fmla="*/ 30 w 41"/>
                <a:gd name="T25" fmla="*/ 21 h 41"/>
                <a:gd name="T26" fmla="*/ 36 w 41"/>
                <a:gd name="T27" fmla="*/ 22 h 41"/>
                <a:gd name="T28" fmla="*/ 41 w 41"/>
                <a:gd name="T29" fmla="*/ 22 h 41"/>
                <a:gd name="T30" fmla="*/ 41 w 41"/>
                <a:gd name="T31" fmla="*/ 21 h 41"/>
                <a:gd name="T32" fmla="*/ 22 w 41"/>
                <a:gd name="T33" fmla="*/ 0 h 41"/>
                <a:gd name="T34" fmla="*/ 22 w 41"/>
                <a:gd name="T35" fmla="*/ 0 h 41"/>
                <a:gd name="T36" fmla="*/ 21 w 41"/>
                <a:gd name="T37" fmla="*/ 0 h 41"/>
                <a:gd name="T38" fmla="*/ 0 w 41"/>
                <a:gd name="T39" fmla="*/ 19 h 41"/>
                <a:gd name="T40" fmla="*/ 0 w 41"/>
                <a:gd name="T41" fmla="*/ 19 h 41"/>
                <a:gd name="T42" fmla="*/ 0 w 41"/>
                <a:gd name="T43" fmla="*/ 21 h 41"/>
                <a:gd name="T44" fmla="*/ 19 w 41"/>
                <a:gd name="T45" fmla="*/ 41 h 41"/>
                <a:gd name="T46" fmla="*/ 19 w 41"/>
                <a:gd name="T47" fmla="*/ 41 h 41"/>
                <a:gd name="T48" fmla="*/ 21 w 41"/>
                <a:gd name="T49" fmla="*/ 41 h 41"/>
                <a:gd name="T50" fmla="*/ 41 w 41"/>
                <a:gd name="T51" fmla="*/ 22 h 41"/>
                <a:gd name="T52" fmla="*/ 36 w 41"/>
                <a:gd name="T53" fmla="*/ 22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1" h="41">
                  <a:moveTo>
                    <a:pt x="36" y="22"/>
                  </a:moveTo>
                  <a:cubicBezTo>
                    <a:pt x="30" y="21"/>
                    <a:pt x="30" y="21"/>
                    <a:pt x="30" y="21"/>
                  </a:cubicBezTo>
                  <a:cubicBezTo>
                    <a:pt x="30" y="26"/>
                    <a:pt x="26" y="30"/>
                    <a:pt x="21" y="30"/>
                  </a:cubicBezTo>
                  <a:cubicBezTo>
                    <a:pt x="20" y="30"/>
                    <a:pt x="20" y="30"/>
                    <a:pt x="20" y="30"/>
                  </a:cubicBezTo>
                  <a:cubicBezTo>
                    <a:pt x="20" y="30"/>
                    <a:pt x="20" y="30"/>
                    <a:pt x="20" y="30"/>
                  </a:cubicBezTo>
                  <a:cubicBezTo>
                    <a:pt x="15" y="30"/>
                    <a:pt x="11" y="25"/>
                    <a:pt x="11" y="21"/>
                  </a:cubicBezTo>
                  <a:cubicBezTo>
                    <a:pt x="11" y="20"/>
                    <a:pt x="11" y="20"/>
                    <a:pt x="11" y="20"/>
                  </a:cubicBezTo>
                  <a:cubicBezTo>
                    <a:pt x="11" y="20"/>
                    <a:pt x="11" y="20"/>
                    <a:pt x="11" y="20"/>
                  </a:cubicBezTo>
                  <a:cubicBezTo>
                    <a:pt x="12" y="15"/>
                    <a:pt x="16" y="11"/>
                    <a:pt x="21" y="11"/>
                  </a:cubicBezTo>
                  <a:cubicBezTo>
                    <a:pt x="21" y="11"/>
                    <a:pt x="21" y="11"/>
                    <a:pt x="21" y="11"/>
                  </a:cubicBezTo>
                  <a:cubicBezTo>
                    <a:pt x="21" y="11"/>
                    <a:pt x="21" y="11"/>
                    <a:pt x="21" y="11"/>
                  </a:cubicBezTo>
                  <a:cubicBezTo>
                    <a:pt x="26" y="12"/>
                    <a:pt x="30" y="16"/>
                    <a:pt x="30" y="21"/>
                  </a:cubicBezTo>
                  <a:cubicBezTo>
                    <a:pt x="30" y="21"/>
                    <a:pt x="30" y="21"/>
                    <a:pt x="30" y="21"/>
                  </a:cubicBezTo>
                  <a:cubicBezTo>
                    <a:pt x="36" y="22"/>
                    <a:pt x="36" y="22"/>
                    <a:pt x="36" y="22"/>
                  </a:cubicBezTo>
                  <a:cubicBezTo>
                    <a:pt x="41" y="22"/>
                    <a:pt x="41" y="22"/>
                    <a:pt x="41" y="22"/>
                  </a:cubicBezTo>
                  <a:cubicBezTo>
                    <a:pt x="41" y="22"/>
                    <a:pt x="41" y="21"/>
                    <a:pt x="41" y="21"/>
                  </a:cubicBezTo>
                  <a:cubicBezTo>
                    <a:pt x="41" y="10"/>
                    <a:pt x="33" y="1"/>
                    <a:pt x="22" y="0"/>
                  </a:cubicBezTo>
                  <a:cubicBezTo>
                    <a:pt x="22" y="0"/>
                    <a:pt x="22" y="0"/>
                    <a:pt x="22" y="0"/>
                  </a:cubicBezTo>
                  <a:cubicBezTo>
                    <a:pt x="22" y="0"/>
                    <a:pt x="21" y="0"/>
                    <a:pt x="21" y="0"/>
                  </a:cubicBezTo>
                  <a:cubicBezTo>
                    <a:pt x="10" y="0"/>
                    <a:pt x="1" y="8"/>
                    <a:pt x="0" y="19"/>
                  </a:cubicBezTo>
                  <a:cubicBezTo>
                    <a:pt x="0" y="19"/>
                    <a:pt x="0" y="19"/>
                    <a:pt x="0" y="19"/>
                  </a:cubicBezTo>
                  <a:cubicBezTo>
                    <a:pt x="0" y="20"/>
                    <a:pt x="0" y="20"/>
                    <a:pt x="0" y="21"/>
                  </a:cubicBezTo>
                  <a:cubicBezTo>
                    <a:pt x="0" y="31"/>
                    <a:pt x="8" y="40"/>
                    <a:pt x="19" y="41"/>
                  </a:cubicBezTo>
                  <a:cubicBezTo>
                    <a:pt x="19" y="41"/>
                    <a:pt x="19" y="41"/>
                    <a:pt x="19" y="41"/>
                  </a:cubicBezTo>
                  <a:cubicBezTo>
                    <a:pt x="20" y="41"/>
                    <a:pt x="20" y="41"/>
                    <a:pt x="21" y="41"/>
                  </a:cubicBezTo>
                  <a:cubicBezTo>
                    <a:pt x="31" y="41"/>
                    <a:pt x="40" y="33"/>
                    <a:pt x="41" y="22"/>
                  </a:cubicBezTo>
                  <a:cubicBezTo>
                    <a:pt x="36" y="22"/>
                    <a:pt x="36" y="22"/>
                    <a:pt x="36" y="22"/>
                  </a:cubicBezTo>
                </a:path>
              </a:pathLst>
            </a:custGeom>
            <a:solidFill>
              <a:srgbClr val="7A3C7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2" name="işḻîḍè"/>
            <p:cNvSpPr/>
            <p:nvPr/>
          </p:nvSpPr>
          <p:spPr bwMode="auto">
            <a:xfrm>
              <a:off x="5478" y="4034"/>
              <a:ext cx="48" cy="46"/>
            </a:xfrm>
            <a:custGeom>
              <a:avLst/>
              <a:gdLst>
                <a:gd name="T0" fmla="*/ 31 w 32"/>
                <a:gd name="T1" fmla="*/ 17 h 31"/>
                <a:gd name="T2" fmla="*/ 15 w 32"/>
                <a:gd name="T3" fmla="*/ 30 h 31"/>
                <a:gd name="T4" fmla="*/ 1 w 32"/>
                <a:gd name="T5" fmla="*/ 14 h 31"/>
                <a:gd name="T6" fmla="*/ 17 w 32"/>
                <a:gd name="T7" fmla="*/ 0 h 31"/>
                <a:gd name="T8" fmla="*/ 31 w 32"/>
                <a:gd name="T9" fmla="*/ 17 h 31"/>
              </a:gdLst>
              <a:ahLst/>
              <a:cxnLst>
                <a:cxn ang="0">
                  <a:pos x="T0" y="T1"/>
                </a:cxn>
                <a:cxn ang="0">
                  <a:pos x="T2" y="T3"/>
                </a:cxn>
                <a:cxn ang="0">
                  <a:pos x="T4" y="T5"/>
                </a:cxn>
                <a:cxn ang="0">
                  <a:pos x="T6" y="T7"/>
                </a:cxn>
                <a:cxn ang="0">
                  <a:pos x="T8" y="T9"/>
                </a:cxn>
              </a:cxnLst>
              <a:rect l="0" t="0" r="r" b="b"/>
              <a:pathLst>
                <a:path w="32" h="31">
                  <a:moveTo>
                    <a:pt x="31" y="17"/>
                  </a:moveTo>
                  <a:cubicBezTo>
                    <a:pt x="30" y="25"/>
                    <a:pt x="23" y="31"/>
                    <a:pt x="15" y="30"/>
                  </a:cubicBezTo>
                  <a:cubicBezTo>
                    <a:pt x="7" y="30"/>
                    <a:pt x="0" y="23"/>
                    <a:pt x="1" y="14"/>
                  </a:cubicBezTo>
                  <a:cubicBezTo>
                    <a:pt x="2" y="6"/>
                    <a:pt x="9" y="0"/>
                    <a:pt x="17" y="0"/>
                  </a:cubicBezTo>
                  <a:cubicBezTo>
                    <a:pt x="25" y="1"/>
                    <a:pt x="32" y="8"/>
                    <a:pt x="31" y="17"/>
                  </a:cubicBezTo>
                </a:path>
              </a:pathLst>
            </a:custGeom>
            <a:solidFill>
              <a:srgbClr val="F7F7F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3" name="ïṧ1ïďé"/>
            <p:cNvSpPr/>
            <p:nvPr/>
          </p:nvSpPr>
          <p:spPr bwMode="auto">
            <a:xfrm>
              <a:off x="5470" y="4027"/>
              <a:ext cx="62" cy="60"/>
            </a:xfrm>
            <a:custGeom>
              <a:avLst/>
              <a:gdLst>
                <a:gd name="T0" fmla="*/ 36 w 42"/>
                <a:gd name="T1" fmla="*/ 22 h 41"/>
                <a:gd name="T2" fmla="*/ 30 w 42"/>
                <a:gd name="T3" fmla="*/ 21 h 41"/>
                <a:gd name="T4" fmla="*/ 21 w 42"/>
                <a:gd name="T5" fmla="*/ 30 h 41"/>
                <a:gd name="T6" fmla="*/ 20 w 42"/>
                <a:gd name="T7" fmla="*/ 30 h 41"/>
                <a:gd name="T8" fmla="*/ 20 w 42"/>
                <a:gd name="T9" fmla="*/ 30 h 41"/>
                <a:gd name="T10" fmla="*/ 12 w 42"/>
                <a:gd name="T11" fmla="*/ 20 h 41"/>
                <a:gd name="T12" fmla="*/ 12 w 42"/>
                <a:gd name="T13" fmla="*/ 20 h 41"/>
                <a:gd name="T14" fmla="*/ 12 w 42"/>
                <a:gd name="T15" fmla="*/ 20 h 41"/>
                <a:gd name="T16" fmla="*/ 21 w 42"/>
                <a:gd name="T17" fmla="*/ 11 h 41"/>
                <a:gd name="T18" fmla="*/ 22 w 42"/>
                <a:gd name="T19" fmla="*/ 11 h 41"/>
                <a:gd name="T20" fmla="*/ 22 w 42"/>
                <a:gd name="T21" fmla="*/ 11 h 41"/>
                <a:gd name="T22" fmla="*/ 30 w 42"/>
                <a:gd name="T23" fmla="*/ 20 h 41"/>
                <a:gd name="T24" fmla="*/ 30 w 42"/>
                <a:gd name="T25" fmla="*/ 21 h 41"/>
                <a:gd name="T26" fmla="*/ 30 w 42"/>
                <a:gd name="T27" fmla="*/ 21 h 41"/>
                <a:gd name="T28" fmla="*/ 36 w 42"/>
                <a:gd name="T29" fmla="*/ 22 h 41"/>
                <a:gd name="T30" fmla="*/ 42 w 42"/>
                <a:gd name="T31" fmla="*/ 22 h 41"/>
                <a:gd name="T32" fmla="*/ 42 w 42"/>
                <a:gd name="T33" fmla="*/ 20 h 41"/>
                <a:gd name="T34" fmla="*/ 23 w 42"/>
                <a:gd name="T35" fmla="*/ 0 h 41"/>
                <a:gd name="T36" fmla="*/ 23 w 42"/>
                <a:gd name="T37" fmla="*/ 0 h 41"/>
                <a:gd name="T38" fmla="*/ 21 w 42"/>
                <a:gd name="T39" fmla="*/ 0 h 41"/>
                <a:gd name="T40" fmla="*/ 0 w 42"/>
                <a:gd name="T41" fmla="*/ 19 h 41"/>
                <a:gd name="T42" fmla="*/ 0 w 42"/>
                <a:gd name="T43" fmla="*/ 19 h 41"/>
                <a:gd name="T44" fmla="*/ 0 w 42"/>
                <a:gd name="T45" fmla="*/ 20 h 41"/>
                <a:gd name="T46" fmla="*/ 19 w 42"/>
                <a:gd name="T47" fmla="*/ 41 h 41"/>
                <a:gd name="T48" fmla="*/ 20 w 42"/>
                <a:gd name="T49" fmla="*/ 41 h 41"/>
                <a:gd name="T50" fmla="*/ 21 w 42"/>
                <a:gd name="T51" fmla="*/ 41 h 41"/>
                <a:gd name="T52" fmla="*/ 42 w 42"/>
                <a:gd name="T53" fmla="*/ 22 h 41"/>
                <a:gd name="T54" fmla="*/ 42 w 42"/>
                <a:gd name="T55" fmla="*/ 22 h 41"/>
                <a:gd name="T56" fmla="*/ 36 w 42"/>
                <a:gd name="T57" fmla="*/ 22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2" h="41">
                  <a:moveTo>
                    <a:pt x="36" y="22"/>
                  </a:moveTo>
                  <a:cubicBezTo>
                    <a:pt x="30" y="21"/>
                    <a:pt x="30" y="21"/>
                    <a:pt x="30" y="21"/>
                  </a:cubicBezTo>
                  <a:cubicBezTo>
                    <a:pt x="30" y="26"/>
                    <a:pt x="26" y="30"/>
                    <a:pt x="21" y="30"/>
                  </a:cubicBezTo>
                  <a:cubicBezTo>
                    <a:pt x="20" y="30"/>
                    <a:pt x="20" y="30"/>
                    <a:pt x="20" y="30"/>
                  </a:cubicBezTo>
                  <a:cubicBezTo>
                    <a:pt x="20" y="30"/>
                    <a:pt x="20" y="30"/>
                    <a:pt x="20" y="30"/>
                  </a:cubicBezTo>
                  <a:cubicBezTo>
                    <a:pt x="15" y="29"/>
                    <a:pt x="12" y="25"/>
                    <a:pt x="12" y="20"/>
                  </a:cubicBezTo>
                  <a:cubicBezTo>
                    <a:pt x="12" y="20"/>
                    <a:pt x="12" y="20"/>
                    <a:pt x="12" y="20"/>
                  </a:cubicBezTo>
                  <a:cubicBezTo>
                    <a:pt x="12" y="20"/>
                    <a:pt x="12" y="20"/>
                    <a:pt x="12" y="20"/>
                  </a:cubicBezTo>
                  <a:cubicBezTo>
                    <a:pt x="12" y="15"/>
                    <a:pt x="16" y="11"/>
                    <a:pt x="21" y="11"/>
                  </a:cubicBezTo>
                  <a:cubicBezTo>
                    <a:pt x="22" y="11"/>
                    <a:pt x="22" y="11"/>
                    <a:pt x="22" y="11"/>
                  </a:cubicBezTo>
                  <a:cubicBezTo>
                    <a:pt x="22" y="11"/>
                    <a:pt x="22" y="11"/>
                    <a:pt x="22" y="11"/>
                  </a:cubicBezTo>
                  <a:cubicBezTo>
                    <a:pt x="27" y="11"/>
                    <a:pt x="30" y="16"/>
                    <a:pt x="30" y="20"/>
                  </a:cubicBezTo>
                  <a:cubicBezTo>
                    <a:pt x="30" y="21"/>
                    <a:pt x="30" y="21"/>
                    <a:pt x="30" y="21"/>
                  </a:cubicBezTo>
                  <a:cubicBezTo>
                    <a:pt x="30" y="21"/>
                    <a:pt x="30" y="21"/>
                    <a:pt x="30" y="21"/>
                  </a:cubicBezTo>
                  <a:cubicBezTo>
                    <a:pt x="36" y="22"/>
                    <a:pt x="36" y="22"/>
                    <a:pt x="36" y="22"/>
                  </a:cubicBezTo>
                  <a:cubicBezTo>
                    <a:pt x="42" y="22"/>
                    <a:pt x="42" y="22"/>
                    <a:pt x="42" y="22"/>
                  </a:cubicBezTo>
                  <a:cubicBezTo>
                    <a:pt x="42" y="21"/>
                    <a:pt x="42" y="21"/>
                    <a:pt x="42" y="20"/>
                  </a:cubicBezTo>
                  <a:cubicBezTo>
                    <a:pt x="42" y="10"/>
                    <a:pt x="34" y="1"/>
                    <a:pt x="23" y="0"/>
                  </a:cubicBezTo>
                  <a:cubicBezTo>
                    <a:pt x="23" y="0"/>
                    <a:pt x="23" y="0"/>
                    <a:pt x="23" y="0"/>
                  </a:cubicBezTo>
                  <a:cubicBezTo>
                    <a:pt x="22" y="0"/>
                    <a:pt x="22" y="0"/>
                    <a:pt x="21" y="0"/>
                  </a:cubicBezTo>
                  <a:cubicBezTo>
                    <a:pt x="10" y="0"/>
                    <a:pt x="1" y="8"/>
                    <a:pt x="0" y="19"/>
                  </a:cubicBezTo>
                  <a:cubicBezTo>
                    <a:pt x="0" y="19"/>
                    <a:pt x="0" y="19"/>
                    <a:pt x="0" y="19"/>
                  </a:cubicBezTo>
                  <a:cubicBezTo>
                    <a:pt x="0" y="19"/>
                    <a:pt x="0" y="20"/>
                    <a:pt x="0" y="20"/>
                  </a:cubicBezTo>
                  <a:cubicBezTo>
                    <a:pt x="0" y="31"/>
                    <a:pt x="9" y="40"/>
                    <a:pt x="19" y="41"/>
                  </a:cubicBezTo>
                  <a:cubicBezTo>
                    <a:pt x="20" y="41"/>
                    <a:pt x="20" y="41"/>
                    <a:pt x="20" y="41"/>
                  </a:cubicBezTo>
                  <a:cubicBezTo>
                    <a:pt x="20" y="41"/>
                    <a:pt x="21" y="41"/>
                    <a:pt x="21" y="41"/>
                  </a:cubicBezTo>
                  <a:cubicBezTo>
                    <a:pt x="32" y="41"/>
                    <a:pt x="41" y="33"/>
                    <a:pt x="42" y="22"/>
                  </a:cubicBezTo>
                  <a:cubicBezTo>
                    <a:pt x="42" y="22"/>
                    <a:pt x="42" y="22"/>
                    <a:pt x="42" y="22"/>
                  </a:cubicBezTo>
                  <a:cubicBezTo>
                    <a:pt x="36" y="22"/>
                    <a:pt x="36" y="22"/>
                    <a:pt x="36" y="22"/>
                  </a:cubicBezTo>
                </a:path>
              </a:pathLst>
            </a:custGeom>
            <a:solidFill>
              <a:srgbClr val="7A3C7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4" name="íṩ1iḑe"/>
            <p:cNvSpPr/>
            <p:nvPr/>
          </p:nvSpPr>
          <p:spPr bwMode="auto">
            <a:xfrm>
              <a:off x="5633" y="4004"/>
              <a:ext cx="48" cy="46"/>
            </a:xfrm>
            <a:custGeom>
              <a:avLst/>
              <a:gdLst>
                <a:gd name="T0" fmla="*/ 31 w 32"/>
                <a:gd name="T1" fmla="*/ 16 h 31"/>
                <a:gd name="T2" fmla="*/ 15 w 32"/>
                <a:gd name="T3" fmla="*/ 30 h 31"/>
                <a:gd name="T4" fmla="*/ 1 w 32"/>
                <a:gd name="T5" fmla="*/ 14 h 31"/>
                <a:gd name="T6" fmla="*/ 17 w 32"/>
                <a:gd name="T7" fmla="*/ 0 h 31"/>
                <a:gd name="T8" fmla="*/ 31 w 32"/>
                <a:gd name="T9" fmla="*/ 16 h 31"/>
              </a:gdLst>
              <a:ahLst/>
              <a:cxnLst>
                <a:cxn ang="0">
                  <a:pos x="T0" y="T1"/>
                </a:cxn>
                <a:cxn ang="0">
                  <a:pos x="T2" y="T3"/>
                </a:cxn>
                <a:cxn ang="0">
                  <a:pos x="T4" y="T5"/>
                </a:cxn>
                <a:cxn ang="0">
                  <a:pos x="T6" y="T7"/>
                </a:cxn>
                <a:cxn ang="0">
                  <a:pos x="T8" y="T9"/>
                </a:cxn>
              </a:cxnLst>
              <a:rect l="0" t="0" r="r" b="b"/>
              <a:pathLst>
                <a:path w="32" h="31">
                  <a:moveTo>
                    <a:pt x="31" y="16"/>
                  </a:moveTo>
                  <a:cubicBezTo>
                    <a:pt x="30" y="25"/>
                    <a:pt x="23" y="31"/>
                    <a:pt x="15" y="30"/>
                  </a:cubicBezTo>
                  <a:cubicBezTo>
                    <a:pt x="7" y="30"/>
                    <a:pt x="0" y="22"/>
                    <a:pt x="1" y="14"/>
                  </a:cubicBezTo>
                  <a:cubicBezTo>
                    <a:pt x="2" y="6"/>
                    <a:pt x="9" y="0"/>
                    <a:pt x="17" y="0"/>
                  </a:cubicBezTo>
                  <a:cubicBezTo>
                    <a:pt x="25" y="1"/>
                    <a:pt x="32" y="8"/>
                    <a:pt x="31" y="16"/>
                  </a:cubicBezTo>
                </a:path>
              </a:pathLst>
            </a:custGeom>
            <a:solidFill>
              <a:srgbClr val="F7F7F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5" name="îṧḻíḋê"/>
            <p:cNvSpPr/>
            <p:nvPr/>
          </p:nvSpPr>
          <p:spPr bwMode="auto">
            <a:xfrm>
              <a:off x="5626" y="3997"/>
              <a:ext cx="62" cy="60"/>
            </a:xfrm>
            <a:custGeom>
              <a:avLst/>
              <a:gdLst>
                <a:gd name="T0" fmla="*/ 36 w 42"/>
                <a:gd name="T1" fmla="*/ 21 h 41"/>
                <a:gd name="T2" fmla="*/ 30 w 42"/>
                <a:gd name="T3" fmla="*/ 21 h 41"/>
                <a:gd name="T4" fmla="*/ 21 w 42"/>
                <a:gd name="T5" fmla="*/ 30 h 41"/>
                <a:gd name="T6" fmla="*/ 20 w 42"/>
                <a:gd name="T7" fmla="*/ 30 h 41"/>
                <a:gd name="T8" fmla="*/ 20 w 42"/>
                <a:gd name="T9" fmla="*/ 30 h 41"/>
                <a:gd name="T10" fmla="*/ 12 w 42"/>
                <a:gd name="T11" fmla="*/ 20 h 41"/>
                <a:gd name="T12" fmla="*/ 12 w 42"/>
                <a:gd name="T13" fmla="*/ 20 h 41"/>
                <a:gd name="T14" fmla="*/ 12 w 42"/>
                <a:gd name="T15" fmla="*/ 20 h 41"/>
                <a:gd name="T16" fmla="*/ 21 w 42"/>
                <a:gd name="T17" fmla="*/ 11 h 41"/>
                <a:gd name="T18" fmla="*/ 22 w 42"/>
                <a:gd name="T19" fmla="*/ 11 h 41"/>
                <a:gd name="T20" fmla="*/ 22 w 42"/>
                <a:gd name="T21" fmla="*/ 11 h 41"/>
                <a:gd name="T22" fmla="*/ 30 w 42"/>
                <a:gd name="T23" fmla="*/ 20 h 41"/>
                <a:gd name="T24" fmla="*/ 30 w 42"/>
                <a:gd name="T25" fmla="*/ 21 h 41"/>
                <a:gd name="T26" fmla="*/ 36 w 42"/>
                <a:gd name="T27" fmla="*/ 21 h 41"/>
                <a:gd name="T28" fmla="*/ 42 w 42"/>
                <a:gd name="T29" fmla="*/ 22 h 41"/>
                <a:gd name="T30" fmla="*/ 42 w 42"/>
                <a:gd name="T31" fmla="*/ 20 h 41"/>
                <a:gd name="T32" fmla="*/ 23 w 42"/>
                <a:gd name="T33" fmla="*/ 0 h 41"/>
                <a:gd name="T34" fmla="*/ 23 w 42"/>
                <a:gd name="T35" fmla="*/ 0 h 41"/>
                <a:gd name="T36" fmla="*/ 21 w 42"/>
                <a:gd name="T37" fmla="*/ 0 h 41"/>
                <a:gd name="T38" fmla="*/ 0 w 42"/>
                <a:gd name="T39" fmla="*/ 19 h 41"/>
                <a:gd name="T40" fmla="*/ 0 w 42"/>
                <a:gd name="T41" fmla="*/ 19 h 41"/>
                <a:gd name="T42" fmla="*/ 0 w 42"/>
                <a:gd name="T43" fmla="*/ 20 h 41"/>
                <a:gd name="T44" fmla="*/ 19 w 42"/>
                <a:gd name="T45" fmla="*/ 41 h 41"/>
                <a:gd name="T46" fmla="*/ 19 w 42"/>
                <a:gd name="T47" fmla="*/ 41 h 41"/>
                <a:gd name="T48" fmla="*/ 21 w 42"/>
                <a:gd name="T49" fmla="*/ 41 h 41"/>
                <a:gd name="T50" fmla="*/ 42 w 42"/>
                <a:gd name="T51" fmla="*/ 22 h 41"/>
                <a:gd name="T52" fmla="*/ 36 w 42"/>
                <a:gd name="T53"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2" h="41">
                  <a:moveTo>
                    <a:pt x="36" y="21"/>
                  </a:moveTo>
                  <a:cubicBezTo>
                    <a:pt x="30" y="21"/>
                    <a:pt x="30" y="21"/>
                    <a:pt x="30" y="21"/>
                  </a:cubicBezTo>
                  <a:cubicBezTo>
                    <a:pt x="30" y="26"/>
                    <a:pt x="26" y="30"/>
                    <a:pt x="21" y="30"/>
                  </a:cubicBezTo>
                  <a:cubicBezTo>
                    <a:pt x="20" y="30"/>
                    <a:pt x="20" y="30"/>
                    <a:pt x="20" y="30"/>
                  </a:cubicBezTo>
                  <a:cubicBezTo>
                    <a:pt x="20" y="30"/>
                    <a:pt x="20" y="30"/>
                    <a:pt x="20" y="30"/>
                  </a:cubicBezTo>
                  <a:cubicBezTo>
                    <a:pt x="15" y="29"/>
                    <a:pt x="12" y="25"/>
                    <a:pt x="12" y="20"/>
                  </a:cubicBezTo>
                  <a:cubicBezTo>
                    <a:pt x="12" y="20"/>
                    <a:pt x="12" y="20"/>
                    <a:pt x="12" y="20"/>
                  </a:cubicBezTo>
                  <a:cubicBezTo>
                    <a:pt x="12" y="20"/>
                    <a:pt x="12" y="20"/>
                    <a:pt x="12" y="20"/>
                  </a:cubicBezTo>
                  <a:cubicBezTo>
                    <a:pt x="12" y="15"/>
                    <a:pt x="16" y="11"/>
                    <a:pt x="21" y="11"/>
                  </a:cubicBezTo>
                  <a:cubicBezTo>
                    <a:pt x="22" y="11"/>
                    <a:pt x="22" y="11"/>
                    <a:pt x="22" y="11"/>
                  </a:cubicBezTo>
                  <a:cubicBezTo>
                    <a:pt x="22" y="11"/>
                    <a:pt x="22" y="11"/>
                    <a:pt x="22" y="11"/>
                  </a:cubicBezTo>
                  <a:cubicBezTo>
                    <a:pt x="27" y="11"/>
                    <a:pt x="30" y="15"/>
                    <a:pt x="30" y="20"/>
                  </a:cubicBezTo>
                  <a:cubicBezTo>
                    <a:pt x="30" y="21"/>
                    <a:pt x="30" y="21"/>
                    <a:pt x="30" y="21"/>
                  </a:cubicBezTo>
                  <a:cubicBezTo>
                    <a:pt x="36" y="21"/>
                    <a:pt x="36" y="21"/>
                    <a:pt x="36" y="21"/>
                  </a:cubicBezTo>
                  <a:cubicBezTo>
                    <a:pt x="42" y="22"/>
                    <a:pt x="42" y="22"/>
                    <a:pt x="42" y="22"/>
                  </a:cubicBezTo>
                  <a:cubicBezTo>
                    <a:pt x="42" y="21"/>
                    <a:pt x="42" y="21"/>
                    <a:pt x="42" y="20"/>
                  </a:cubicBezTo>
                  <a:cubicBezTo>
                    <a:pt x="42" y="9"/>
                    <a:pt x="33" y="0"/>
                    <a:pt x="23" y="0"/>
                  </a:cubicBezTo>
                  <a:cubicBezTo>
                    <a:pt x="23" y="0"/>
                    <a:pt x="23" y="0"/>
                    <a:pt x="23" y="0"/>
                  </a:cubicBezTo>
                  <a:cubicBezTo>
                    <a:pt x="22" y="0"/>
                    <a:pt x="21" y="0"/>
                    <a:pt x="21" y="0"/>
                  </a:cubicBezTo>
                  <a:cubicBezTo>
                    <a:pt x="10" y="0"/>
                    <a:pt x="1" y="8"/>
                    <a:pt x="0" y="19"/>
                  </a:cubicBezTo>
                  <a:cubicBezTo>
                    <a:pt x="0" y="19"/>
                    <a:pt x="0" y="19"/>
                    <a:pt x="0" y="19"/>
                  </a:cubicBezTo>
                  <a:cubicBezTo>
                    <a:pt x="0" y="19"/>
                    <a:pt x="0" y="20"/>
                    <a:pt x="0" y="20"/>
                  </a:cubicBezTo>
                  <a:cubicBezTo>
                    <a:pt x="0" y="31"/>
                    <a:pt x="9" y="40"/>
                    <a:pt x="19" y="41"/>
                  </a:cubicBezTo>
                  <a:cubicBezTo>
                    <a:pt x="19" y="41"/>
                    <a:pt x="19" y="41"/>
                    <a:pt x="19" y="41"/>
                  </a:cubicBezTo>
                  <a:cubicBezTo>
                    <a:pt x="20" y="41"/>
                    <a:pt x="20" y="41"/>
                    <a:pt x="21" y="41"/>
                  </a:cubicBezTo>
                  <a:cubicBezTo>
                    <a:pt x="32" y="41"/>
                    <a:pt x="41" y="33"/>
                    <a:pt x="42" y="22"/>
                  </a:cubicBezTo>
                  <a:cubicBezTo>
                    <a:pt x="36" y="21"/>
                    <a:pt x="36" y="21"/>
                    <a:pt x="36" y="21"/>
                  </a:cubicBezTo>
                </a:path>
              </a:pathLst>
            </a:custGeom>
            <a:solidFill>
              <a:srgbClr val="7A3C7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6" name="iṥliḋé"/>
            <p:cNvSpPr/>
            <p:nvPr/>
          </p:nvSpPr>
          <p:spPr bwMode="auto">
            <a:xfrm>
              <a:off x="2782" y="5069"/>
              <a:ext cx="1059" cy="985"/>
            </a:xfrm>
            <a:custGeom>
              <a:avLst/>
              <a:gdLst>
                <a:gd name="T0" fmla="*/ 0 w 717"/>
                <a:gd name="T1" fmla="*/ 0 h 669"/>
                <a:gd name="T2" fmla="*/ 86 w 717"/>
                <a:gd name="T3" fmla="*/ 604 h 669"/>
                <a:gd name="T4" fmla="*/ 160 w 717"/>
                <a:gd name="T5" fmla="*/ 669 h 669"/>
                <a:gd name="T6" fmla="*/ 171 w 717"/>
                <a:gd name="T7" fmla="*/ 669 h 669"/>
                <a:gd name="T8" fmla="*/ 714 w 717"/>
                <a:gd name="T9" fmla="*/ 592 h 669"/>
                <a:gd name="T10" fmla="*/ 717 w 717"/>
                <a:gd name="T11" fmla="*/ 577 h 669"/>
                <a:gd name="T12" fmla="*/ 618 w 717"/>
                <a:gd name="T13" fmla="*/ 605 h 669"/>
                <a:gd name="T14" fmla="*/ 611 w 717"/>
                <a:gd name="T15" fmla="*/ 582 h 669"/>
                <a:gd name="T16" fmla="*/ 708 w 717"/>
                <a:gd name="T17" fmla="*/ 556 h 669"/>
                <a:gd name="T18" fmla="*/ 398 w 717"/>
                <a:gd name="T19" fmla="*/ 594 h 669"/>
                <a:gd name="T20" fmla="*/ 399 w 717"/>
                <a:gd name="T21" fmla="*/ 591 h 669"/>
                <a:gd name="T22" fmla="*/ 337 w 717"/>
                <a:gd name="T23" fmla="*/ 599 h 669"/>
                <a:gd name="T24" fmla="*/ 335 w 717"/>
                <a:gd name="T25" fmla="*/ 600 h 669"/>
                <a:gd name="T26" fmla="*/ 335 w 717"/>
                <a:gd name="T27" fmla="*/ 600 h 669"/>
                <a:gd name="T28" fmla="*/ 335 w 717"/>
                <a:gd name="T29" fmla="*/ 600 h 669"/>
                <a:gd name="T30" fmla="*/ 315 w 717"/>
                <a:gd name="T31" fmla="*/ 605 h 669"/>
                <a:gd name="T32" fmla="*/ 314 w 717"/>
                <a:gd name="T33" fmla="*/ 602 h 669"/>
                <a:gd name="T34" fmla="*/ 281 w 717"/>
                <a:gd name="T35" fmla="*/ 607 h 669"/>
                <a:gd name="T36" fmla="*/ 283 w 717"/>
                <a:gd name="T37" fmla="*/ 614 h 669"/>
                <a:gd name="T38" fmla="*/ 263 w 717"/>
                <a:gd name="T39" fmla="*/ 620 h 669"/>
                <a:gd name="T40" fmla="*/ 260 w 717"/>
                <a:gd name="T41" fmla="*/ 610 h 669"/>
                <a:gd name="T42" fmla="*/ 263 w 717"/>
                <a:gd name="T43" fmla="*/ 620 h 669"/>
                <a:gd name="T44" fmla="*/ 243 w 717"/>
                <a:gd name="T45" fmla="*/ 625 h 669"/>
                <a:gd name="T46" fmla="*/ 239 w 717"/>
                <a:gd name="T47" fmla="*/ 612 h 669"/>
                <a:gd name="T48" fmla="*/ 205 w 717"/>
                <a:gd name="T49" fmla="*/ 617 h 669"/>
                <a:gd name="T50" fmla="*/ 193 w 717"/>
                <a:gd name="T51" fmla="*/ 618 h 669"/>
                <a:gd name="T52" fmla="*/ 136 w 717"/>
                <a:gd name="T53" fmla="*/ 596 h 669"/>
                <a:gd name="T54" fmla="*/ 106 w 717"/>
                <a:gd name="T55" fmla="*/ 541 h 669"/>
                <a:gd name="T56" fmla="*/ 35 w 717"/>
                <a:gd name="T57" fmla="*/ 3 h 669"/>
                <a:gd name="T58" fmla="*/ 0 w 717"/>
                <a:gd name="T59" fmla="*/ 0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17" h="669">
                  <a:moveTo>
                    <a:pt x="0" y="0"/>
                  </a:moveTo>
                  <a:cubicBezTo>
                    <a:pt x="86" y="604"/>
                    <a:pt x="86" y="604"/>
                    <a:pt x="86" y="604"/>
                  </a:cubicBezTo>
                  <a:cubicBezTo>
                    <a:pt x="91" y="642"/>
                    <a:pt x="123" y="669"/>
                    <a:pt x="160" y="669"/>
                  </a:cubicBezTo>
                  <a:cubicBezTo>
                    <a:pt x="164" y="669"/>
                    <a:pt x="167" y="669"/>
                    <a:pt x="171" y="669"/>
                  </a:cubicBezTo>
                  <a:cubicBezTo>
                    <a:pt x="714" y="592"/>
                    <a:pt x="714" y="592"/>
                    <a:pt x="714" y="592"/>
                  </a:cubicBezTo>
                  <a:cubicBezTo>
                    <a:pt x="717" y="577"/>
                    <a:pt x="717" y="577"/>
                    <a:pt x="717" y="577"/>
                  </a:cubicBezTo>
                  <a:cubicBezTo>
                    <a:pt x="618" y="605"/>
                    <a:pt x="618" y="605"/>
                    <a:pt x="618" y="605"/>
                  </a:cubicBezTo>
                  <a:cubicBezTo>
                    <a:pt x="611" y="582"/>
                    <a:pt x="611" y="582"/>
                    <a:pt x="611" y="582"/>
                  </a:cubicBezTo>
                  <a:cubicBezTo>
                    <a:pt x="708" y="556"/>
                    <a:pt x="708" y="556"/>
                    <a:pt x="708" y="556"/>
                  </a:cubicBezTo>
                  <a:cubicBezTo>
                    <a:pt x="398" y="594"/>
                    <a:pt x="398" y="594"/>
                    <a:pt x="398" y="594"/>
                  </a:cubicBezTo>
                  <a:cubicBezTo>
                    <a:pt x="399" y="591"/>
                    <a:pt x="399" y="591"/>
                    <a:pt x="399" y="591"/>
                  </a:cubicBezTo>
                  <a:cubicBezTo>
                    <a:pt x="337" y="599"/>
                    <a:pt x="337" y="599"/>
                    <a:pt x="337" y="599"/>
                  </a:cubicBezTo>
                  <a:cubicBezTo>
                    <a:pt x="335" y="600"/>
                    <a:pt x="335" y="600"/>
                    <a:pt x="335" y="600"/>
                  </a:cubicBezTo>
                  <a:cubicBezTo>
                    <a:pt x="335" y="600"/>
                    <a:pt x="335" y="600"/>
                    <a:pt x="335" y="600"/>
                  </a:cubicBezTo>
                  <a:cubicBezTo>
                    <a:pt x="335" y="600"/>
                    <a:pt x="335" y="600"/>
                    <a:pt x="335" y="600"/>
                  </a:cubicBezTo>
                  <a:cubicBezTo>
                    <a:pt x="315" y="605"/>
                    <a:pt x="315" y="605"/>
                    <a:pt x="315" y="605"/>
                  </a:cubicBezTo>
                  <a:cubicBezTo>
                    <a:pt x="314" y="602"/>
                    <a:pt x="314" y="602"/>
                    <a:pt x="314" y="602"/>
                  </a:cubicBezTo>
                  <a:cubicBezTo>
                    <a:pt x="281" y="607"/>
                    <a:pt x="281" y="607"/>
                    <a:pt x="281" y="607"/>
                  </a:cubicBezTo>
                  <a:cubicBezTo>
                    <a:pt x="283" y="614"/>
                    <a:pt x="283" y="614"/>
                    <a:pt x="283" y="614"/>
                  </a:cubicBezTo>
                  <a:cubicBezTo>
                    <a:pt x="263" y="620"/>
                    <a:pt x="263" y="620"/>
                    <a:pt x="263" y="620"/>
                  </a:cubicBezTo>
                  <a:cubicBezTo>
                    <a:pt x="260" y="610"/>
                    <a:pt x="260" y="610"/>
                    <a:pt x="260" y="610"/>
                  </a:cubicBezTo>
                  <a:cubicBezTo>
                    <a:pt x="263" y="620"/>
                    <a:pt x="263" y="620"/>
                    <a:pt x="263" y="620"/>
                  </a:cubicBezTo>
                  <a:cubicBezTo>
                    <a:pt x="243" y="625"/>
                    <a:pt x="243" y="625"/>
                    <a:pt x="243" y="625"/>
                  </a:cubicBezTo>
                  <a:cubicBezTo>
                    <a:pt x="239" y="612"/>
                    <a:pt x="239" y="612"/>
                    <a:pt x="239" y="612"/>
                  </a:cubicBezTo>
                  <a:cubicBezTo>
                    <a:pt x="205" y="617"/>
                    <a:pt x="205" y="617"/>
                    <a:pt x="205" y="617"/>
                  </a:cubicBezTo>
                  <a:cubicBezTo>
                    <a:pt x="201" y="617"/>
                    <a:pt x="197" y="618"/>
                    <a:pt x="193" y="618"/>
                  </a:cubicBezTo>
                  <a:cubicBezTo>
                    <a:pt x="171" y="618"/>
                    <a:pt x="151" y="610"/>
                    <a:pt x="136" y="596"/>
                  </a:cubicBezTo>
                  <a:cubicBezTo>
                    <a:pt x="120" y="583"/>
                    <a:pt x="109" y="563"/>
                    <a:pt x="106" y="541"/>
                  </a:cubicBezTo>
                  <a:cubicBezTo>
                    <a:pt x="35" y="3"/>
                    <a:pt x="35" y="3"/>
                    <a:pt x="35" y="3"/>
                  </a:cubicBezTo>
                  <a:cubicBezTo>
                    <a:pt x="0" y="0"/>
                    <a:pt x="0" y="0"/>
                    <a:pt x="0" y="0"/>
                  </a:cubicBezTo>
                </a:path>
              </a:pathLst>
            </a:custGeom>
            <a:solidFill>
              <a:srgbClr val="9CAB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7" name="iŝḷîdé"/>
            <p:cNvSpPr/>
            <p:nvPr/>
          </p:nvSpPr>
          <p:spPr bwMode="auto">
            <a:xfrm>
              <a:off x="3684" y="5886"/>
              <a:ext cx="162" cy="75"/>
            </a:xfrm>
            <a:custGeom>
              <a:avLst/>
              <a:gdLst>
                <a:gd name="T0" fmla="*/ 157 w 157"/>
                <a:gd name="T1" fmla="*/ 0 h 72"/>
                <a:gd name="T2" fmla="*/ 138 w 157"/>
                <a:gd name="T3" fmla="*/ 2 h 72"/>
                <a:gd name="T4" fmla="*/ 0 w 157"/>
                <a:gd name="T5" fmla="*/ 40 h 72"/>
                <a:gd name="T6" fmla="*/ 10 w 157"/>
                <a:gd name="T7" fmla="*/ 72 h 72"/>
                <a:gd name="T8" fmla="*/ 151 w 157"/>
                <a:gd name="T9" fmla="*/ 32 h 72"/>
                <a:gd name="T10" fmla="*/ 157 w 157"/>
                <a:gd name="T11" fmla="*/ 0 h 72"/>
              </a:gdLst>
              <a:ahLst/>
              <a:cxnLst>
                <a:cxn ang="0">
                  <a:pos x="T0" y="T1"/>
                </a:cxn>
                <a:cxn ang="0">
                  <a:pos x="T2" y="T3"/>
                </a:cxn>
                <a:cxn ang="0">
                  <a:pos x="T4" y="T5"/>
                </a:cxn>
                <a:cxn ang="0">
                  <a:pos x="T6" y="T7"/>
                </a:cxn>
                <a:cxn ang="0">
                  <a:pos x="T8" y="T9"/>
                </a:cxn>
                <a:cxn ang="0">
                  <a:pos x="T10" y="T11"/>
                </a:cxn>
              </a:cxnLst>
              <a:rect l="0" t="0" r="r" b="b"/>
              <a:pathLst>
                <a:path w="157" h="72">
                  <a:moveTo>
                    <a:pt x="157" y="0"/>
                  </a:moveTo>
                  <a:lnTo>
                    <a:pt x="138" y="2"/>
                  </a:lnTo>
                  <a:lnTo>
                    <a:pt x="0" y="40"/>
                  </a:lnTo>
                  <a:lnTo>
                    <a:pt x="10" y="72"/>
                  </a:lnTo>
                  <a:lnTo>
                    <a:pt x="151" y="32"/>
                  </a:lnTo>
                  <a:lnTo>
                    <a:pt x="157" y="0"/>
                  </a:lnTo>
                  <a:close/>
                </a:path>
              </a:pathLst>
            </a:custGeom>
            <a:solidFill>
              <a:srgbClr val="393F6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8" name="íṡ1îḋé"/>
            <p:cNvSpPr/>
            <p:nvPr/>
          </p:nvSpPr>
          <p:spPr bwMode="auto">
            <a:xfrm>
              <a:off x="3684" y="5886"/>
              <a:ext cx="162" cy="75"/>
            </a:xfrm>
            <a:custGeom>
              <a:avLst/>
              <a:gdLst>
                <a:gd name="T0" fmla="*/ 157 w 157"/>
                <a:gd name="T1" fmla="*/ 0 h 72"/>
                <a:gd name="T2" fmla="*/ 138 w 157"/>
                <a:gd name="T3" fmla="*/ 2 h 72"/>
                <a:gd name="T4" fmla="*/ 0 w 157"/>
                <a:gd name="T5" fmla="*/ 40 h 72"/>
                <a:gd name="T6" fmla="*/ 10 w 157"/>
                <a:gd name="T7" fmla="*/ 72 h 72"/>
                <a:gd name="T8" fmla="*/ 151 w 157"/>
                <a:gd name="T9" fmla="*/ 32 h 72"/>
                <a:gd name="T10" fmla="*/ 157 w 157"/>
                <a:gd name="T11" fmla="*/ 0 h 72"/>
              </a:gdLst>
              <a:ahLst/>
              <a:cxnLst>
                <a:cxn ang="0">
                  <a:pos x="T0" y="T1"/>
                </a:cxn>
                <a:cxn ang="0">
                  <a:pos x="T2" y="T3"/>
                </a:cxn>
                <a:cxn ang="0">
                  <a:pos x="T4" y="T5"/>
                </a:cxn>
                <a:cxn ang="0">
                  <a:pos x="T6" y="T7"/>
                </a:cxn>
                <a:cxn ang="0">
                  <a:pos x="T8" y="T9"/>
                </a:cxn>
                <a:cxn ang="0">
                  <a:pos x="T10" y="T11"/>
                </a:cxn>
              </a:cxnLst>
              <a:rect l="0" t="0" r="r" b="b"/>
              <a:pathLst>
                <a:path w="157" h="72">
                  <a:moveTo>
                    <a:pt x="157" y="0"/>
                  </a:moveTo>
                  <a:lnTo>
                    <a:pt x="138" y="2"/>
                  </a:lnTo>
                  <a:lnTo>
                    <a:pt x="0" y="40"/>
                  </a:lnTo>
                  <a:lnTo>
                    <a:pt x="10" y="72"/>
                  </a:lnTo>
                  <a:lnTo>
                    <a:pt x="151" y="32"/>
                  </a:lnTo>
                  <a:lnTo>
                    <a:pt x="15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9" name="ïşḷîde"/>
            <p:cNvSpPr/>
            <p:nvPr/>
          </p:nvSpPr>
          <p:spPr bwMode="auto">
            <a:xfrm>
              <a:off x="3135" y="5967"/>
              <a:ext cx="36" cy="23"/>
            </a:xfrm>
            <a:custGeom>
              <a:avLst/>
              <a:gdLst>
                <a:gd name="T0" fmla="*/ 30 w 35"/>
                <a:gd name="T1" fmla="*/ 0 h 22"/>
                <a:gd name="T2" fmla="*/ 0 w 35"/>
                <a:gd name="T3" fmla="*/ 3 h 22"/>
                <a:gd name="T4" fmla="*/ 6 w 35"/>
                <a:gd name="T5" fmla="*/ 22 h 22"/>
                <a:gd name="T6" fmla="*/ 35 w 35"/>
                <a:gd name="T7" fmla="*/ 15 h 22"/>
                <a:gd name="T8" fmla="*/ 30 w 35"/>
                <a:gd name="T9" fmla="*/ 0 h 22"/>
              </a:gdLst>
              <a:ahLst/>
              <a:cxnLst>
                <a:cxn ang="0">
                  <a:pos x="T0" y="T1"/>
                </a:cxn>
                <a:cxn ang="0">
                  <a:pos x="T2" y="T3"/>
                </a:cxn>
                <a:cxn ang="0">
                  <a:pos x="T4" y="T5"/>
                </a:cxn>
                <a:cxn ang="0">
                  <a:pos x="T6" y="T7"/>
                </a:cxn>
                <a:cxn ang="0">
                  <a:pos x="T8" y="T9"/>
                </a:cxn>
              </a:cxnLst>
              <a:rect l="0" t="0" r="r" b="b"/>
              <a:pathLst>
                <a:path w="35" h="22">
                  <a:moveTo>
                    <a:pt x="30" y="0"/>
                  </a:moveTo>
                  <a:lnTo>
                    <a:pt x="0" y="3"/>
                  </a:lnTo>
                  <a:lnTo>
                    <a:pt x="6" y="22"/>
                  </a:lnTo>
                  <a:lnTo>
                    <a:pt x="35" y="15"/>
                  </a:lnTo>
                  <a:lnTo>
                    <a:pt x="30" y="0"/>
                  </a:lnTo>
                  <a:close/>
                </a:path>
              </a:pathLst>
            </a:custGeom>
            <a:solidFill>
              <a:srgbClr val="3582B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0" name="íšľidè"/>
            <p:cNvSpPr/>
            <p:nvPr/>
          </p:nvSpPr>
          <p:spPr bwMode="auto">
            <a:xfrm>
              <a:off x="3135" y="5967"/>
              <a:ext cx="36" cy="23"/>
            </a:xfrm>
            <a:custGeom>
              <a:avLst/>
              <a:gdLst>
                <a:gd name="T0" fmla="*/ 30 w 35"/>
                <a:gd name="T1" fmla="*/ 0 h 22"/>
                <a:gd name="T2" fmla="*/ 0 w 35"/>
                <a:gd name="T3" fmla="*/ 3 h 22"/>
                <a:gd name="T4" fmla="*/ 6 w 35"/>
                <a:gd name="T5" fmla="*/ 22 h 22"/>
                <a:gd name="T6" fmla="*/ 35 w 35"/>
                <a:gd name="T7" fmla="*/ 15 h 22"/>
                <a:gd name="T8" fmla="*/ 30 w 35"/>
                <a:gd name="T9" fmla="*/ 0 h 22"/>
              </a:gdLst>
              <a:ahLst/>
              <a:cxnLst>
                <a:cxn ang="0">
                  <a:pos x="T0" y="T1"/>
                </a:cxn>
                <a:cxn ang="0">
                  <a:pos x="T2" y="T3"/>
                </a:cxn>
                <a:cxn ang="0">
                  <a:pos x="T4" y="T5"/>
                </a:cxn>
                <a:cxn ang="0">
                  <a:pos x="T6" y="T7"/>
                </a:cxn>
                <a:cxn ang="0">
                  <a:pos x="T8" y="T9"/>
                </a:cxn>
              </a:cxnLst>
              <a:rect l="0" t="0" r="r" b="b"/>
              <a:pathLst>
                <a:path w="35" h="22">
                  <a:moveTo>
                    <a:pt x="30" y="0"/>
                  </a:moveTo>
                  <a:lnTo>
                    <a:pt x="0" y="3"/>
                  </a:lnTo>
                  <a:lnTo>
                    <a:pt x="6" y="22"/>
                  </a:lnTo>
                  <a:lnTo>
                    <a:pt x="35" y="1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1" name="îŝḷiḑê"/>
            <p:cNvSpPr/>
            <p:nvPr/>
          </p:nvSpPr>
          <p:spPr bwMode="auto">
            <a:xfrm>
              <a:off x="3166" y="5963"/>
              <a:ext cx="34" cy="20"/>
            </a:xfrm>
            <a:custGeom>
              <a:avLst/>
              <a:gdLst>
                <a:gd name="T0" fmla="*/ 30 w 33"/>
                <a:gd name="T1" fmla="*/ 0 h 19"/>
                <a:gd name="T2" fmla="*/ 0 w 33"/>
                <a:gd name="T3" fmla="*/ 4 h 19"/>
                <a:gd name="T4" fmla="*/ 5 w 33"/>
                <a:gd name="T5" fmla="*/ 19 h 19"/>
                <a:gd name="T6" fmla="*/ 33 w 33"/>
                <a:gd name="T7" fmla="*/ 10 h 19"/>
                <a:gd name="T8" fmla="*/ 30 w 33"/>
                <a:gd name="T9" fmla="*/ 0 h 19"/>
              </a:gdLst>
              <a:ahLst/>
              <a:cxnLst>
                <a:cxn ang="0">
                  <a:pos x="T0" y="T1"/>
                </a:cxn>
                <a:cxn ang="0">
                  <a:pos x="T2" y="T3"/>
                </a:cxn>
                <a:cxn ang="0">
                  <a:pos x="T4" y="T5"/>
                </a:cxn>
                <a:cxn ang="0">
                  <a:pos x="T6" y="T7"/>
                </a:cxn>
                <a:cxn ang="0">
                  <a:pos x="T8" y="T9"/>
                </a:cxn>
              </a:cxnLst>
              <a:rect l="0" t="0" r="r" b="b"/>
              <a:pathLst>
                <a:path w="33" h="19">
                  <a:moveTo>
                    <a:pt x="30" y="0"/>
                  </a:moveTo>
                  <a:lnTo>
                    <a:pt x="0" y="4"/>
                  </a:lnTo>
                  <a:lnTo>
                    <a:pt x="5" y="19"/>
                  </a:lnTo>
                  <a:lnTo>
                    <a:pt x="33" y="10"/>
                  </a:lnTo>
                  <a:lnTo>
                    <a:pt x="30" y="0"/>
                  </a:lnTo>
                  <a:close/>
                </a:path>
              </a:pathLst>
            </a:custGeom>
            <a:solidFill>
              <a:srgbClr val="9B363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2" name="iṣļîḑe"/>
            <p:cNvSpPr/>
            <p:nvPr/>
          </p:nvSpPr>
          <p:spPr bwMode="auto">
            <a:xfrm>
              <a:off x="3166" y="5963"/>
              <a:ext cx="34" cy="20"/>
            </a:xfrm>
            <a:custGeom>
              <a:avLst/>
              <a:gdLst>
                <a:gd name="T0" fmla="*/ 30 w 33"/>
                <a:gd name="T1" fmla="*/ 0 h 19"/>
                <a:gd name="T2" fmla="*/ 0 w 33"/>
                <a:gd name="T3" fmla="*/ 4 h 19"/>
                <a:gd name="T4" fmla="*/ 5 w 33"/>
                <a:gd name="T5" fmla="*/ 19 h 19"/>
                <a:gd name="T6" fmla="*/ 33 w 33"/>
                <a:gd name="T7" fmla="*/ 10 h 19"/>
                <a:gd name="T8" fmla="*/ 30 w 33"/>
                <a:gd name="T9" fmla="*/ 0 h 19"/>
              </a:gdLst>
              <a:ahLst/>
              <a:cxnLst>
                <a:cxn ang="0">
                  <a:pos x="T0" y="T1"/>
                </a:cxn>
                <a:cxn ang="0">
                  <a:pos x="T2" y="T3"/>
                </a:cxn>
                <a:cxn ang="0">
                  <a:pos x="T4" y="T5"/>
                </a:cxn>
                <a:cxn ang="0">
                  <a:pos x="T6" y="T7"/>
                </a:cxn>
                <a:cxn ang="0">
                  <a:pos x="T8" y="T9"/>
                </a:cxn>
              </a:cxnLst>
              <a:rect l="0" t="0" r="r" b="b"/>
              <a:pathLst>
                <a:path w="33" h="19">
                  <a:moveTo>
                    <a:pt x="30" y="0"/>
                  </a:moveTo>
                  <a:lnTo>
                    <a:pt x="0" y="4"/>
                  </a:lnTo>
                  <a:lnTo>
                    <a:pt x="5" y="19"/>
                  </a:lnTo>
                  <a:lnTo>
                    <a:pt x="33" y="10"/>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3" name="ïŝľíďè"/>
            <p:cNvSpPr/>
            <p:nvPr/>
          </p:nvSpPr>
          <p:spPr bwMode="auto">
            <a:xfrm>
              <a:off x="3245" y="5953"/>
              <a:ext cx="31" cy="7"/>
            </a:xfrm>
            <a:custGeom>
              <a:avLst/>
              <a:gdLst>
                <a:gd name="T0" fmla="*/ 30 w 30"/>
                <a:gd name="T1" fmla="*/ 0 h 7"/>
                <a:gd name="T2" fmla="*/ 0 w 30"/>
                <a:gd name="T3" fmla="*/ 3 h 7"/>
                <a:gd name="T4" fmla="*/ 2 w 30"/>
                <a:gd name="T5" fmla="*/ 7 h 7"/>
                <a:gd name="T6" fmla="*/ 30 w 30"/>
                <a:gd name="T7" fmla="*/ 0 h 7"/>
                <a:gd name="T8" fmla="*/ 30 w 30"/>
                <a:gd name="T9" fmla="*/ 0 h 7"/>
              </a:gdLst>
              <a:ahLst/>
              <a:cxnLst>
                <a:cxn ang="0">
                  <a:pos x="T0" y="T1"/>
                </a:cxn>
                <a:cxn ang="0">
                  <a:pos x="T2" y="T3"/>
                </a:cxn>
                <a:cxn ang="0">
                  <a:pos x="T4" y="T5"/>
                </a:cxn>
                <a:cxn ang="0">
                  <a:pos x="T6" y="T7"/>
                </a:cxn>
                <a:cxn ang="0">
                  <a:pos x="T8" y="T9"/>
                </a:cxn>
              </a:cxnLst>
              <a:rect l="0" t="0" r="r" b="b"/>
              <a:pathLst>
                <a:path w="30" h="7">
                  <a:moveTo>
                    <a:pt x="30" y="0"/>
                  </a:moveTo>
                  <a:lnTo>
                    <a:pt x="0" y="3"/>
                  </a:lnTo>
                  <a:lnTo>
                    <a:pt x="2" y="7"/>
                  </a:lnTo>
                  <a:lnTo>
                    <a:pt x="30" y="0"/>
                  </a:lnTo>
                  <a:lnTo>
                    <a:pt x="30" y="0"/>
                  </a:lnTo>
                  <a:close/>
                </a:path>
              </a:pathLst>
            </a:custGeom>
            <a:solidFill>
              <a:srgbClr val="3582B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4" name="iSļiḍe"/>
            <p:cNvSpPr/>
            <p:nvPr/>
          </p:nvSpPr>
          <p:spPr bwMode="auto">
            <a:xfrm>
              <a:off x="3245" y="5953"/>
              <a:ext cx="31" cy="7"/>
            </a:xfrm>
            <a:custGeom>
              <a:avLst/>
              <a:gdLst>
                <a:gd name="T0" fmla="*/ 30 w 30"/>
                <a:gd name="T1" fmla="*/ 0 h 7"/>
                <a:gd name="T2" fmla="*/ 0 w 30"/>
                <a:gd name="T3" fmla="*/ 3 h 7"/>
                <a:gd name="T4" fmla="*/ 2 w 30"/>
                <a:gd name="T5" fmla="*/ 7 h 7"/>
                <a:gd name="T6" fmla="*/ 30 w 30"/>
                <a:gd name="T7" fmla="*/ 0 h 7"/>
                <a:gd name="T8" fmla="*/ 30 w 30"/>
                <a:gd name="T9" fmla="*/ 0 h 7"/>
              </a:gdLst>
              <a:ahLst/>
              <a:cxnLst>
                <a:cxn ang="0">
                  <a:pos x="T0" y="T1"/>
                </a:cxn>
                <a:cxn ang="0">
                  <a:pos x="T2" y="T3"/>
                </a:cxn>
                <a:cxn ang="0">
                  <a:pos x="T4" y="T5"/>
                </a:cxn>
                <a:cxn ang="0">
                  <a:pos x="T6" y="T7"/>
                </a:cxn>
                <a:cxn ang="0">
                  <a:pos x="T8" y="T9"/>
                </a:cxn>
              </a:cxnLst>
              <a:rect l="0" t="0" r="r" b="b"/>
              <a:pathLst>
                <a:path w="30" h="7">
                  <a:moveTo>
                    <a:pt x="30" y="0"/>
                  </a:moveTo>
                  <a:lnTo>
                    <a:pt x="0" y="3"/>
                  </a:lnTo>
                  <a:lnTo>
                    <a:pt x="2" y="7"/>
                  </a:lnTo>
                  <a:lnTo>
                    <a:pt x="30" y="0"/>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5" name="iṩľiďè"/>
            <p:cNvSpPr/>
            <p:nvPr/>
          </p:nvSpPr>
          <p:spPr bwMode="auto">
            <a:xfrm>
              <a:off x="3276" y="5952"/>
              <a:ext cx="3" cy="1"/>
            </a:xfrm>
            <a:custGeom>
              <a:avLst/>
              <a:gdLst>
                <a:gd name="T0" fmla="*/ 3 w 3"/>
                <a:gd name="T1" fmla="*/ 0 h 1"/>
                <a:gd name="T2" fmla="*/ 0 w 3"/>
                <a:gd name="T3" fmla="*/ 1 h 1"/>
                <a:gd name="T4" fmla="*/ 0 w 3"/>
                <a:gd name="T5" fmla="*/ 1 h 1"/>
                <a:gd name="T6" fmla="*/ 3 w 3"/>
                <a:gd name="T7" fmla="*/ 0 h 1"/>
              </a:gdLst>
              <a:ahLst/>
              <a:cxnLst>
                <a:cxn ang="0">
                  <a:pos x="T0" y="T1"/>
                </a:cxn>
                <a:cxn ang="0">
                  <a:pos x="T2" y="T3"/>
                </a:cxn>
                <a:cxn ang="0">
                  <a:pos x="T4" y="T5"/>
                </a:cxn>
                <a:cxn ang="0">
                  <a:pos x="T6" y="T7"/>
                </a:cxn>
              </a:cxnLst>
              <a:rect l="0" t="0" r="r" b="b"/>
              <a:pathLst>
                <a:path w="3" h="1">
                  <a:moveTo>
                    <a:pt x="3" y="0"/>
                  </a:moveTo>
                  <a:lnTo>
                    <a:pt x="0" y="1"/>
                  </a:lnTo>
                  <a:lnTo>
                    <a:pt x="0" y="1"/>
                  </a:lnTo>
                  <a:lnTo>
                    <a:pt x="3" y="0"/>
                  </a:lnTo>
                  <a:close/>
                </a:path>
              </a:pathLst>
            </a:custGeom>
            <a:solidFill>
              <a:srgbClr val="9B363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6" name="i$ḷíďè"/>
            <p:cNvSpPr/>
            <p:nvPr/>
          </p:nvSpPr>
          <p:spPr bwMode="auto">
            <a:xfrm>
              <a:off x="3276" y="5952"/>
              <a:ext cx="3" cy="1"/>
            </a:xfrm>
            <a:custGeom>
              <a:avLst/>
              <a:gdLst>
                <a:gd name="T0" fmla="*/ 3 w 3"/>
                <a:gd name="T1" fmla="*/ 0 h 1"/>
                <a:gd name="T2" fmla="*/ 0 w 3"/>
                <a:gd name="T3" fmla="*/ 1 h 1"/>
                <a:gd name="T4" fmla="*/ 0 w 3"/>
                <a:gd name="T5" fmla="*/ 1 h 1"/>
                <a:gd name="T6" fmla="*/ 3 w 3"/>
                <a:gd name="T7" fmla="*/ 0 h 1"/>
              </a:gdLst>
              <a:ahLst/>
              <a:cxnLst>
                <a:cxn ang="0">
                  <a:pos x="T0" y="T1"/>
                </a:cxn>
                <a:cxn ang="0">
                  <a:pos x="T2" y="T3"/>
                </a:cxn>
                <a:cxn ang="0">
                  <a:pos x="T4" y="T5"/>
                </a:cxn>
                <a:cxn ang="0">
                  <a:pos x="T6" y="T7"/>
                </a:cxn>
              </a:cxnLst>
              <a:rect l="0" t="0" r="r" b="b"/>
              <a:pathLst>
                <a:path w="3" h="1">
                  <a:moveTo>
                    <a:pt x="3" y="0"/>
                  </a:moveTo>
                  <a:lnTo>
                    <a:pt x="0" y="1"/>
                  </a:lnTo>
                  <a:lnTo>
                    <a:pt x="0" y="1"/>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7" name="ï$ḻiḑé"/>
            <p:cNvSpPr/>
            <p:nvPr/>
          </p:nvSpPr>
          <p:spPr bwMode="auto">
            <a:xfrm>
              <a:off x="3836" y="5873"/>
              <a:ext cx="107" cy="68"/>
            </a:xfrm>
            <a:custGeom>
              <a:avLst/>
              <a:gdLst>
                <a:gd name="T0" fmla="*/ 103 w 103"/>
                <a:gd name="T1" fmla="*/ 0 h 66"/>
                <a:gd name="T2" fmla="*/ 37 w 103"/>
                <a:gd name="T3" fmla="*/ 9 h 66"/>
                <a:gd name="T4" fmla="*/ 44 w 103"/>
                <a:gd name="T5" fmla="*/ 34 h 66"/>
                <a:gd name="T6" fmla="*/ 4 w 103"/>
                <a:gd name="T7" fmla="*/ 44 h 66"/>
                <a:gd name="T8" fmla="*/ 0 w 103"/>
                <a:gd name="T9" fmla="*/ 66 h 66"/>
                <a:gd name="T10" fmla="*/ 94 w 103"/>
                <a:gd name="T11" fmla="*/ 52 h 66"/>
                <a:gd name="T12" fmla="*/ 103 w 103"/>
                <a:gd name="T13" fmla="*/ 0 h 66"/>
              </a:gdLst>
              <a:ahLst/>
              <a:cxnLst>
                <a:cxn ang="0">
                  <a:pos x="T0" y="T1"/>
                </a:cxn>
                <a:cxn ang="0">
                  <a:pos x="T2" y="T3"/>
                </a:cxn>
                <a:cxn ang="0">
                  <a:pos x="T4" y="T5"/>
                </a:cxn>
                <a:cxn ang="0">
                  <a:pos x="T6" y="T7"/>
                </a:cxn>
                <a:cxn ang="0">
                  <a:pos x="T8" y="T9"/>
                </a:cxn>
                <a:cxn ang="0">
                  <a:pos x="T10" y="T11"/>
                </a:cxn>
                <a:cxn ang="0">
                  <a:pos x="T12" y="T13"/>
                </a:cxn>
              </a:cxnLst>
              <a:rect l="0" t="0" r="r" b="b"/>
              <a:pathLst>
                <a:path w="103" h="66">
                  <a:moveTo>
                    <a:pt x="103" y="0"/>
                  </a:moveTo>
                  <a:lnTo>
                    <a:pt x="37" y="9"/>
                  </a:lnTo>
                  <a:lnTo>
                    <a:pt x="44" y="34"/>
                  </a:lnTo>
                  <a:lnTo>
                    <a:pt x="4" y="44"/>
                  </a:lnTo>
                  <a:lnTo>
                    <a:pt x="0" y="66"/>
                  </a:lnTo>
                  <a:lnTo>
                    <a:pt x="94" y="52"/>
                  </a:lnTo>
                  <a:lnTo>
                    <a:pt x="103" y="0"/>
                  </a:lnTo>
                  <a:close/>
                </a:path>
              </a:pathLst>
            </a:custGeom>
            <a:solidFill>
              <a:srgbClr val="6377A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8" name="iṡľîḓè"/>
            <p:cNvSpPr/>
            <p:nvPr/>
          </p:nvSpPr>
          <p:spPr bwMode="auto">
            <a:xfrm>
              <a:off x="3836" y="5873"/>
              <a:ext cx="107" cy="68"/>
            </a:xfrm>
            <a:custGeom>
              <a:avLst/>
              <a:gdLst>
                <a:gd name="T0" fmla="*/ 103 w 103"/>
                <a:gd name="T1" fmla="*/ 0 h 66"/>
                <a:gd name="T2" fmla="*/ 37 w 103"/>
                <a:gd name="T3" fmla="*/ 9 h 66"/>
                <a:gd name="T4" fmla="*/ 44 w 103"/>
                <a:gd name="T5" fmla="*/ 34 h 66"/>
                <a:gd name="T6" fmla="*/ 4 w 103"/>
                <a:gd name="T7" fmla="*/ 44 h 66"/>
                <a:gd name="T8" fmla="*/ 0 w 103"/>
                <a:gd name="T9" fmla="*/ 66 h 66"/>
                <a:gd name="T10" fmla="*/ 94 w 103"/>
                <a:gd name="T11" fmla="*/ 52 h 66"/>
                <a:gd name="T12" fmla="*/ 103 w 103"/>
                <a:gd name="T13" fmla="*/ 0 h 66"/>
              </a:gdLst>
              <a:ahLst/>
              <a:cxnLst>
                <a:cxn ang="0">
                  <a:pos x="T0" y="T1"/>
                </a:cxn>
                <a:cxn ang="0">
                  <a:pos x="T2" y="T3"/>
                </a:cxn>
                <a:cxn ang="0">
                  <a:pos x="T4" y="T5"/>
                </a:cxn>
                <a:cxn ang="0">
                  <a:pos x="T6" y="T7"/>
                </a:cxn>
                <a:cxn ang="0">
                  <a:pos x="T8" y="T9"/>
                </a:cxn>
                <a:cxn ang="0">
                  <a:pos x="T10" y="T11"/>
                </a:cxn>
                <a:cxn ang="0">
                  <a:pos x="T12" y="T13"/>
                </a:cxn>
              </a:cxnLst>
              <a:rect l="0" t="0" r="r" b="b"/>
              <a:pathLst>
                <a:path w="103" h="66">
                  <a:moveTo>
                    <a:pt x="103" y="0"/>
                  </a:moveTo>
                  <a:lnTo>
                    <a:pt x="37" y="9"/>
                  </a:lnTo>
                  <a:lnTo>
                    <a:pt x="44" y="34"/>
                  </a:lnTo>
                  <a:lnTo>
                    <a:pt x="4" y="44"/>
                  </a:lnTo>
                  <a:lnTo>
                    <a:pt x="0" y="66"/>
                  </a:lnTo>
                  <a:lnTo>
                    <a:pt x="94" y="52"/>
                  </a:lnTo>
                  <a:lnTo>
                    <a:pt x="10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9" name="îṧḻidê"/>
            <p:cNvSpPr/>
            <p:nvPr/>
          </p:nvSpPr>
          <p:spPr bwMode="auto">
            <a:xfrm>
              <a:off x="3840" y="5882"/>
              <a:ext cx="41" cy="36"/>
            </a:xfrm>
            <a:custGeom>
              <a:avLst/>
              <a:gdLst>
                <a:gd name="T0" fmla="*/ 33 w 40"/>
                <a:gd name="T1" fmla="*/ 0 h 35"/>
                <a:gd name="T2" fmla="*/ 6 w 40"/>
                <a:gd name="T3" fmla="*/ 3 h 35"/>
                <a:gd name="T4" fmla="*/ 0 w 40"/>
                <a:gd name="T5" fmla="*/ 35 h 35"/>
                <a:gd name="T6" fmla="*/ 40 w 40"/>
                <a:gd name="T7" fmla="*/ 25 h 35"/>
                <a:gd name="T8" fmla="*/ 33 w 40"/>
                <a:gd name="T9" fmla="*/ 0 h 35"/>
              </a:gdLst>
              <a:ahLst/>
              <a:cxnLst>
                <a:cxn ang="0">
                  <a:pos x="T0" y="T1"/>
                </a:cxn>
                <a:cxn ang="0">
                  <a:pos x="T2" y="T3"/>
                </a:cxn>
                <a:cxn ang="0">
                  <a:pos x="T4" y="T5"/>
                </a:cxn>
                <a:cxn ang="0">
                  <a:pos x="T6" y="T7"/>
                </a:cxn>
                <a:cxn ang="0">
                  <a:pos x="T8" y="T9"/>
                </a:cxn>
              </a:cxnLst>
              <a:rect l="0" t="0" r="r" b="b"/>
              <a:pathLst>
                <a:path w="40" h="35">
                  <a:moveTo>
                    <a:pt x="33" y="0"/>
                  </a:moveTo>
                  <a:lnTo>
                    <a:pt x="6" y="3"/>
                  </a:lnTo>
                  <a:lnTo>
                    <a:pt x="0" y="35"/>
                  </a:lnTo>
                  <a:lnTo>
                    <a:pt x="40" y="25"/>
                  </a:lnTo>
                  <a:lnTo>
                    <a:pt x="33" y="0"/>
                  </a:lnTo>
                  <a:close/>
                </a:path>
              </a:pathLst>
            </a:custGeom>
            <a:solidFill>
              <a:srgbClr val="242C5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0" name="îṥľíďe"/>
            <p:cNvSpPr/>
            <p:nvPr/>
          </p:nvSpPr>
          <p:spPr bwMode="auto">
            <a:xfrm>
              <a:off x="3840" y="5882"/>
              <a:ext cx="41" cy="36"/>
            </a:xfrm>
            <a:custGeom>
              <a:avLst/>
              <a:gdLst>
                <a:gd name="T0" fmla="*/ 33 w 40"/>
                <a:gd name="T1" fmla="*/ 0 h 35"/>
                <a:gd name="T2" fmla="*/ 6 w 40"/>
                <a:gd name="T3" fmla="*/ 3 h 35"/>
                <a:gd name="T4" fmla="*/ 0 w 40"/>
                <a:gd name="T5" fmla="*/ 35 h 35"/>
                <a:gd name="T6" fmla="*/ 40 w 40"/>
                <a:gd name="T7" fmla="*/ 25 h 35"/>
                <a:gd name="T8" fmla="*/ 33 w 40"/>
                <a:gd name="T9" fmla="*/ 0 h 35"/>
              </a:gdLst>
              <a:ahLst/>
              <a:cxnLst>
                <a:cxn ang="0">
                  <a:pos x="T0" y="T1"/>
                </a:cxn>
                <a:cxn ang="0">
                  <a:pos x="T2" y="T3"/>
                </a:cxn>
                <a:cxn ang="0">
                  <a:pos x="T4" y="T5"/>
                </a:cxn>
                <a:cxn ang="0">
                  <a:pos x="T6" y="T7"/>
                </a:cxn>
                <a:cxn ang="0">
                  <a:pos x="T8" y="T9"/>
                </a:cxn>
              </a:cxnLst>
              <a:rect l="0" t="0" r="r" b="b"/>
              <a:pathLst>
                <a:path w="40" h="35">
                  <a:moveTo>
                    <a:pt x="33" y="0"/>
                  </a:moveTo>
                  <a:lnTo>
                    <a:pt x="6" y="3"/>
                  </a:lnTo>
                  <a:lnTo>
                    <a:pt x="0" y="35"/>
                  </a:lnTo>
                  <a:lnTo>
                    <a:pt x="40" y="25"/>
                  </a:lnTo>
                  <a:lnTo>
                    <a:pt x="3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1" name="íşḷiḑè"/>
            <p:cNvSpPr/>
            <p:nvPr/>
          </p:nvSpPr>
          <p:spPr bwMode="auto">
            <a:xfrm>
              <a:off x="3934" y="5571"/>
              <a:ext cx="2254" cy="356"/>
            </a:xfrm>
            <a:custGeom>
              <a:avLst/>
              <a:gdLst>
                <a:gd name="T0" fmla="*/ 287 w 1527"/>
                <a:gd name="T1" fmla="*/ 163 h 241"/>
                <a:gd name="T2" fmla="*/ 216 w 1527"/>
                <a:gd name="T3" fmla="*/ 172 h 241"/>
                <a:gd name="T4" fmla="*/ 215 w 1527"/>
                <a:gd name="T5" fmla="*/ 179 h 241"/>
                <a:gd name="T6" fmla="*/ 6 w 1527"/>
                <a:gd name="T7" fmla="*/ 205 h 241"/>
                <a:gd name="T8" fmla="*/ 0 w 1527"/>
                <a:gd name="T9" fmla="*/ 241 h 241"/>
                <a:gd name="T10" fmla="*/ 409 w 1527"/>
                <a:gd name="T11" fmla="*/ 184 h 241"/>
                <a:gd name="T12" fmla="*/ 287 w 1527"/>
                <a:gd name="T13" fmla="*/ 163 h 241"/>
                <a:gd name="T14" fmla="*/ 1129 w 1527"/>
                <a:gd name="T15" fmla="*/ 52 h 241"/>
                <a:gd name="T16" fmla="*/ 389 w 1527"/>
                <a:gd name="T17" fmla="*/ 149 h 241"/>
                <a:gd name="T18" fmla="*/ 509 w 1527"/>
                <a:gd name="T19" fmla="*/ 170 h 241"/>
                <a:gd name="T20" fmla="*/ 1225 w 1527"/>
                <a:gd name="T21" fmla="*/ 68 h 241"/>
                <a:gd name="T22" fmla="*/ 1129 w 1527"/>
                <a:gd name="T23" fmla="*/ 52 h 241"/>
                <a:gd name="T24" fmla="*/ 1325 w 1527"/>
                <a:gd name="T25" fmla="*/ 26 h 241"/>
                <a:gd name="T26" fmla="*/ 1197 w 1527"/>
                <a:gd name="T27" fmla="*/ 43 h 241"/>
                <a:gd name="T28" fmla="*/ 1291 w 1527"/>
                <a:gd name="T29" fmla="*/ 59 h 241"/>
                <a:gd name="T30" fmla="*/ 1415 w 1527"/>
                <a:gd name="T31" fmla="*/ 42 h 241"/>
                <a:gd name="T32" fmla="*/ 1325 w 1527"/>
                <a:gd name="T33" fmla="*/ 26 h 241"/>
                <a:gd name="T34" fmla="*/ 1520 w 1527"/>
                <a:gd name="T35" fmla="*/ 0 h 241"/>
                <a:gd name="T36" fmla="*/ 1393 w 1527"/>
                <a:gd name="T37" fmla="*/ 17 h 241"/>
                <a:gd name="T38" fmla="*/ 1480 w 1527"/>
                <a:gd name="T39" fmla="*/ 32 h 241"/>
                <a:gd name="T40" fmla="*/ 1527 w 1527"/>
                <a:gd name="T41" fmla="*/ 2 h 241"/>
                <a:gd name="T42" fmla="*/ 1520 w 1527"/>
                <a:gd name="T43"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27" h="241">
                  <a:moveTo>
                    <a:pt x="287" y="163"/>
                  </a:moveTo>
                  <a:cubicBezTo>
                    <a:pt x="216" y="172"/>
                    <a:pt x="216" y="172"/>
                    <a:pt x="216" y="172"/>
                  </a:cubicBezTo>
                  <a:cubicBezTo>
                    <a:pt x="215" y="179"/>
                    <a:pt x="215" y="179"/>
                    <a:pt x="215" y="179"/>
                  </a:cubicBezTo>
                  <a:cubicBezTo>
                    <a:pt x="6" y="205"/>
                    <a:pt x="6" y="205"/>
                    <a:pt x="6" y="205"/>
                  </a:cubicBezTo>
                  <a:cubicBezTo>
                    <a:pt x="0" y="241"/>
                    <a:pt x="0" y="241"/>
                    <a:pt x="0" y="241"/>
                  </a:cubicBezTo>
                  <a:cubicBezTo>
                    <a:pt x="409" y="184"/>
                    <a:pt x="409" y="184"/>
                    <a:pt x="409" y="184"/>
                  </a:cubicBezTo>
                  <a:cubicBezTo>
                    <a:pt x="287" y="163"/>
                    <a:pt x="287" y="163"/>
                    <a:pt x="287" y="163"/>
                  </a:cubicBezTo>
                  <a:moveTo>
                    <a:pt x="1129" y="52"/>
                  </a:moveTo>
                  <a:cubicBezTo>
                    <a:pt x="389" y="149"/>
                    <a:pt x="389" y="149"/>
                    <a:pt x="389" y="149"/>
                  </a:cubicBezTo>
                  <a:cubicBezTo>
                    <a:pt x="509" y="170"/>
                    <a:pt x="509" y="170"/>
                    <a:pt x="509" y="170"/>
                  </a:cubicBezTo>
                  <a:cubicBezTo>
                    <a:pt x="1225" y="68"/>
                    <a:pt x="1225" y="68"/>
                    <a:pt x="1225" y="68"/>
                  </a:cubicBezTo>
                  <a:cubicBezTo>
                    <a:pt x="1129" y="52"/>
                    <a:pt x="1129" y="52"/>
                    <a:pt x="1129" y="52"/>
                  </a:cubicBezTo>
                  <a:moveTo>
                    <a:pt x="1325" y="26"/>
                  </a:moveTo>
                  <a:cubicBezTo>
                    <a:pt x="1197" y="43"/>
                    <a:pt x="1197" y="43"/>
                    <a:pt x="1197" y="43"/>
                  </a:cubicBezTo>
                  <a:cubicBezTo>
                    <a:pt x="1291" y="59"/>
                    <a:pt x="1291" y="59"/>
                    <a:pt x="1291" y="59"/>
                  </a:cubicBezTo>
                  <a:cubicBezTo>
                    <a:pt x="1415" y="42"/>
                    <a:pt x="1415" y="42"/>
                    <a:pt x="1415" y="42"/>
                  </a:cubicBezTo>
                  <a:cubicBezTo>
                    <a:pt x="1325" y="26"/>
                    <a:pt x="1325" y="26"/>
                    <a:pt x="1325" y="26"/>
                  </a:cubicBezTo>
                  <a:moveTo>
                    <a:pt x="1520" y="0"/>
                  </a:moveTo>
                  <a:cubicBezTo>
                    <a:pt x="1393" y="17"/>
                    <a:pt x="1393" y="17"/>
                    <a:pt x="1393" y="17"/>
                  </a:cubicBezTo>
                  <a:cubicBezTo>
                    <a:pt x="1480" y="32"/>
                    <a:pt x="1480" y="32"/>
                    <a:pt x="1480" y="32"/>
                  </a:cubicBezTo>
                  <a:cubicBezTo>
                    <a:pt x="1500" y="28"/>
                    <a:pt x="1516" y="17"/>
                    <a:pt x="1527" y="2"/>
                  </a:cubicBezTo>
                  <a:cubicBezTo>
                    <a:pt x="1520" y="0"/>
                    <a:pt x="1520" y="0"/>
                    <a:pt x="1520" y="0"/>
                  </a:cubicBezTo>
                </a:path>
              </a:pathLst>
            </a:custGeom>
            <a:solidFill>
              <a:srgbClr val="99A9C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2" name="îṡḻïḑé"/>
            <p:cNvSpPr/>
            <p:nvPr/>
          </p:nvSpPr>
          <p:spPr bwMode="auto">
            <a:xfrm>
              <a:off x="4357" y="5790"/>
              <a:ext cx="328" cy="52"/>
            </a:xfrm>
            <a:custGeom>
              <a:avLst/>
              <a:gdLst>
                <a:gd name="T0" fmla="*/ 146 w 317"/>
                <a:gd name="T1" fmla="*/ 0 h 50"/>
                <a:gd name="T2" fmla="*/ 0 w 317"/>
                <a:gd name="T3" fmla="*/ 20 h 50"/>
                <a:gd name="T4" fmla="*/ 174 w 317"/>
                <a:gd name="T5" fmla="*/ 50 h 50"/>
                <a:gd name="T6" fmla="*/ 317 w 317"/>
                <a:gd name="T7" fmla="*/ 30 h 50"/>
                <a:gd name="T8" fmla="*/ 146 w 317"/>
                <a:gd name="T9" fmla="*/ 0 h 50"/>
              </a:gdLst>
              <a:ahLst/>
              <a:cxnLst>
                <a:cxn ang="0">
                  <a:pos x="T0" y="T1"/>
                </a:cxn>
                <a:cxn ang="0">
                  <a:pos x="T2" y="T3"/>
                </a:cxn>
                <a:cxn ang="0">
                  <a:pos x="T4" y="T5"/>
                </a:cxn>
                <a:cxn ang="0">
                  <a:pos x="T6" y="T7"/>
                </a:cxn>
                <a:cxn ang="0">
                  <a:pos x="T8" y="T9"/>
                </a:cxn>
              </a:cxnLst>
              <a:rect l="0" t="0" r="r" b="b"/>
              <a:pathLst>
                <a:path w="317" h="50">
                  <a:moveTo>
                    <a:pt x="146" y="0"/>
                  </a:moveTo>
                  <a:lnTo>
                    <a:pt x="0" y="20"/>
                  </a:lnTo>
                  <a:lnTo>
                    <a:pt x="174" y="50"/>
                  </a:lnTo>
                  <a:lnTo>
                    <a:pt x="317" y="30"/>
                  </a:lnTo>
                  <a:lnTo>
                    <a:pt x="146" y="0"/>
                  </a:lnTo>
                  <a:close/>
                </a:path>
              </a:pathLst>
            </a:custGeom>
            <a:solidFill>
              <a:srgbClr val="393F6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3" name="íṧļïďe"/>
            <p:cNvSpPr/>
            <p:nvPr/>
          </p:nvSpPr>
          <p:spPr bwMode="auto">
            <a:xfrm>
              <a:off x="4357" y="5790"/>
              <a:ext cx="328" cy="52"/>
            </a:xfrm>
            <a:custGeom>
              <a:avLst/>
              <a:gdLst>
                <a:gd name="T0" fmla="*/ 146 w 317"/>
                <a:gd name="T1" fmla="*/ 0 h 50"/>
                <a:gd name="T2" fmla="*/ 0 w 317"/>
                <a:gd name="T3" fmla="*/ 20 h 50"/>
                <a:gd name="T4" fmla="*/ 174 w 317"/>
                <a:gd name="T5" fmla="*/ 50 h 50"/>
                <a:gd name="T6" fmla="*/ 317 w 317"/>
                <a:gd name="T7" fmla="*/ 30 h 50"/>
                <a:gd name="T8" fmla="*/ 146 w 317"/>
                <a:gd name="T9" fmla="*/ 0 h 50"/>
              </a:gdLst>
              <a:ahLst/>
              <a:cxnLst>
                <a:cxn ang="0">
                  <a:pos x="T0" y="T1"/>
                </a:cxn>
                <a:cxn ang="0">
                  <a:pos x="T2" y="T3"/>
                </a:cxn>
                <a:cxn ang="0">
                  <a:pos x="T4" y="T5"/>
                </a:cxn>
                <a:cxn ang="0">
                  <a:pos x="T6" y="T7"/>
                </a:cxn>
                <a:cxn ang="0">
                  <a:pos x="T8" y="T9"/>
                </a:cxn>
              </a:cxnLst>
              <a:rect l="0" t="0" r="r" b="b"/>
              <a:pathLst>
                <a:path w="317" h="50">
                  <a:moveTo>
                    <a:pt x="146" y="0"/>
                  </a:moveTo>
                  <a:lnTo>
                    <a:pt x="0" y="20"/>
                  </a:lnTo>
                  <a:lnTo>
                    <a:pt x="174" y="50"/>
                  </a:lnTo>
                  <a:lnTo>
                    <a:pt x="317" y="30"/>
                  </a:lnTo>
                  <a:lnTo>
                    <a:pt x="14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4" name="ïṣḷiḍe"/>
            <p:cNvSpPr/>
            <p:nvPr/>
          </p:nvSpPr>
          <p:spPr bwMode="auto">
            <a:xfrm>
              <a:off x="6177" y="5570"/>
              <a:ext cx="13" cy="4"/>
            </a:xfrm>
            <a:custGeom>
              <a:avLst/>
              <a:gdLst>
                <a:gd name="T0" fmla="*/ 9 w 9"/>
                <a:gd name="T1" fmla="*/ 0 h 3"/>
                <a:gd name="T2" fmla="*/ 0 w 9"/>
                <a:gd name="T3" fmla="*/ 1 h 3"/>
                <a:gd name="T4" fmla="*/ 7 w 9"/>
                <a:gd name="T5" fmla="*/ 3 h 3"/>
                <a:gd name="T6" fmla="*/ 9 w 9"/>
                <a:gd name="T7" fmla="*/ 0 h 3"/>
              </a:gdLst>
              <a:ahLst/>
              <a:cxnLst>
                <a:cxn ang="0">
                  <a:pos x="T0" y="T1"/>
                </a:cxn>
                <a:cxn ang="0">
                  <a:pos x="T2" y="T3"/>
                </a:cxn>
                <a:cxn ang="0">
                  <a:pos x="T4" y="T5"/>
                </a:cxn>
                <a:cxn ang="0">
                  <a:pos x="T6" y="T7"/>
                </a:cxn>
              </a:cxnLst>
              <a:rect l="0" t="0" r="r" b="b"/>
              <a:pathLst>
                <a:path w="9" h="3">
                  <a:moveTo>
                    <a:pt x="9" y="0"/>
                  </a:moveTo>
                  <a:cubicBezTo>
                    <a:pt x="0" y="1"/>
                    <a:pt x="0" y="1"/>
                    <a:pt x="0" y="1"/>
                  </a:cubicBezTo>
                  <a:cubicBezTo>
                    <a:pt x="7" y="3"/>
                    <a:pt x="7" y="3"/>
                    <a:pt x="7" y="3"/>
                  </a:cubicBezTo>
                  <a:cubicBezTo>
                    <a:pt x="8" y="2"/>
                    <a:pt x="8" y="1"/>
                    <a:pt x="9" y="0"/>
                  </a:cubicBezTo>
                </a:path>
              </a:pathLst>
            </a:custGeom>
            <a:solidFill>
              <a:srgbClr val="5E6B8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5" name="íš1îḓè"/>
            <p:cNvSpPr/>
            <p:nvPr/>
          </p:nvSpPr>
          <p:spPr bwMode="auto">
            <a:xfrm>
              <a:off x="5890" y="5596"/>
              <a:ext cx="229" cy="37"/>
            </a:xfrm>
            <a:custGeom>
              <a:avLst/>
              <a:gdLst>
                <a:gd name="T0" fmla="*/ 68 w 155"/>
                <a:gd name="T1" fmla="*/ 0 h 25"/>
                <a:gd name="T2" fmla="*/ 0 w 155"/>
                <a:gd name="T3" fmla="*/ 9 h 25"/>
                <a:gd name="T4" fmla="*/ 90 w 155"/>
                <a:gd name="T5" fmla="*/ 25 h 25"/>
                <a:gd name="T6" fmla="*/ 151 w 155"/>
                <a:gd name="T7" fmla="*/ 16 h 25"/>
                <a:gd name="T8" fmla="*/ 155 w 155"/>
                <a:gd name="T9" fmla="*/ 15 h 25"/>
                <a:gd name="T10" fmla="*/ 68 w 155"/>
                <a:gd name="T11" fmla="*/ 0 h 25"/>
              </a:gdLst>
              <a:ahLst/>
              <a:cxnLst>
                <a:cxn ang="0">
                  <a:pos x="T0" y="T1"/>
                </a:cxn>
                <a:cxn ang="0">
                  <a:pos x="T2" y="T3"/>
                </a:cxn>
                <a:cxn ang="0">
                  <a:pos x="T4" y="T5"/>
                </a:cxn>
                <a:cxn ang="0">
                  <a:pos x="T6" y="T7"/>
                </a:cxn>
                <a:cxn ang="0">
                  <a:pos x="T8" y="T9"/>
                </a:cxn>
                <a:cxn ang="0">
                  <a:pos x="T10" y="T11"/>
                </a:cxn>
              </a:cxnLst>
              <a:rect l="0" t="0" r="r" b="b"/>
              <a:pathLst>
                <a:path w="155" h="25">
                  <a:moveTo>
                    <a:pt x="68" y="0"/>
                  </a:moveTo>
                  <a:cubicBezTo>
                    <a:pt x="0" y="9"/>
                    <a:pt x="0" y="9"/>
                    <a:pt x="0" y="9"/>
                  </a:cubicBezTo>
                  <a:cubicBezTo>
                    <a:pt x="90" y="25"/>
                    <a:pt x="90" y="25"/>
                    <a:pt x="90" y="25"/>
                  </a:cubicBezTo>
                  <a:cubicBezTo>
                    <a:pt x="151" y="16"/>
                    <a:pt x="151" y="16"/>
                    <a:pt x="151" y="16"/>
                  </a:cubicBezTo>
                  <a:cubicBezTo>
                    <a:pt x="152" y="16"/>
                    <a:pt x="154" y="16"/>
                    <a:pt x="155" y="15"/>
                  </a:cubicBezTo>
                  <a:cubicBezTo>
                    <a:pt x="68" y="0"/>
                    <a:pt x="68" y="0"/>
                    <a:pt x="68" y="0"/>
                  </a:cubicBezTo>
                </a:path>
              </a:pathLst>
            </a:custGeom>
            <a:solidFill>
              <a:srgbClr val="5E6B8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6" name="iṡlïḓé"/>
            <p:cNvSpPr/>
            <p:nvPr/>
          </p:nvSpPr>
          <p:spPr bwMode="auto">
            <a:xfrm>
              <a:off x="5601" y="5635"/>
              <a:ext cx="239" cy="36"/>
            </a:xfrm>
            <a:custGeom>
              <a:avLst/>
              <a:gdLst>
                <a:gd name="T0" fmla="*/ 97 w 231"/>
                <a:gd name="T1" fmla="*/ 0 h 35"/>
                <a:gd name="T2" fmla="*/ 0 w 231"/>
                <a:gd name="T3" fmla="*/ 12 h 35"/>
                <a:gd name="T4" fmla="*/ 136 w 231"/>
                <a:gd name="T5" fmla="*/ 35 h 35"/>
                <a:gd name="T6" fmla="*/ 231 w 231"/>
                <a:gd name="T7" fmla="*/ 22 h 35"/>
                <a:gd name="T8" fmla="*/ 97 w 231"/>
                <a:gd name="T9" fmla="*/ 0 h 35"/>
              </a:gdLst>
              <a:ahLst/>
              <a:cxnLst>
                <a:cxn ang="0">
                  <a:pos x="T0" y="T1"/>
                </a:cxn>
                <a:cxn ang="0">
                  <a:pos x="T2" y="T3"/>
                </a:cxn>
                <a:cxn ang="0">
                  <a:pos x="T4" y="T5"/>
                </a:cxn>
                <a:cxn ang="0">
                  <a:pos x="T6" y="T7"/>
                </a:cxn>
                <a:cxn ang="0">
                  <a:pos x="T8" y="T9"/>
                </a:cxn>
              </a:cxnLst>
              <a:rect l="0" t="0" r="r" b="b"/>
              <a:pathLst>
                <a:path w="231" h="35">
                  <a:moveTo>
                    <a:pt x="97" y="0"/>
                  </a:moveTo>
                  <a:lnTo>
                    <a:pt x="0" y="12"/>
                  </a:lnTo>
                  <a:lnTo>
                    <a:pt x="136" y="35"/>
                  </a:lnTo>
                  <a:lnTo>
                    <a:pt x="231" y="22"/>
                  </a:lnTo>
                  <a:lnTo>
                    <a:pt x="97" y="0"/>
                  </a:lnTo>
                  <a:close/>
                </a:path>
              </a:pathLst>
            </a:custGeom>
            <a:solidFill>
              <a:srgbClr val="5E6B8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7" name="ïsḷidè"/>
            <p:cNvSpPr/>
            <p:nvPr/>
          </p:nvSpPr>
          <p:spPr bwMode="auto">
            <a:xfrm>
              <a:off x="5601" y="5635"/>
              <a:ext cx="239" cy="36"/>
            </a:xfrm>
            <a:custGeom>
              <a:avLst/>
              <a:gdLst>
                <a:gd name="T0" fmla="*/ 97 w 231"/>
                <a:gd name="T1" fmla="*/ 0 h 35"/>
                <a:gd name="T2" fmla="*/ 0 w 231"/>
                <a:gd name="T3" fmla="*/ 12 h 35"/>
                <a:gd name="T4" fmla="*/ 136 w 231"/>
                <a:gd name="T5" fmla="*/ 35 h 35"/>
                <a:gd name="T6" fmla="*/ 231 w 231"/>
                <a:gd name="T7" fmla="*/ 22 h 35"/>
                <a:gd name="T8" fmla="*/ 97 w 231"/>
                <a:gd name="T9" fmla="*/ 0 h 35"/>
              </a:gdLst>
              <a:ahLst/>
              <a:cxnLst>
                <a:cxn ang="0">
                  <a:pos x="T0" y="T1"/>
                </a:cxn>
                <a:cxn ang="0">
                  <a:pos x="T2" y="T3"/>
                </a:cxn>
                <a:cxn ang="0">
                  <a:pos x="T4" y="T5"/>
                </a:cxn>
                <a:cxn ang="0">
                  <a:pos x="T6" y="T7"/>
                </a:cxn>
                <a:cxn ang="0">
                  <a:pos x="T8" y="T9"/>
                </a:cxn>
              </a:cxnLst>
              <a:rect l="0" t="0" r="r" b="b"/>
              <a:pathLst>
                <a:path w="231" h="35">
                  <a:moveTo>
                    <a:pt x="97" y="0"/>
                  </a:moveTo>
                  <a:lnTo>
                    <a:pt x="0" y="12"/>
                  </a:lnTo>
                  <a:lnTo>
                    <a:pt x="136" y="35"/>
                  </a:lnTo>
                  <a:lnTo>
                    <a:pt x="231" y="22"/>
                  </a:lnTo>
                  <a:lnTo>
                    <a:pt x="9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8" name="îŝ1iḓe"/>
            <p:cNvSpPr/>
            <p:nvPr/>
          </p:nvSpPr>
          <p:spPr bwMode="auto">
            <a:xfrm>
              <a:off x="2773" y="5002"/>
              <a:ext cx="60" cy="71"/>
            </a:xfrm>
            <a:custGeom>
              <a:avLst/>
              <a:gdLst>
                <a:gd name="T0" fmla="*/ 0 w 58"/>
                <a:gd name="T1" fmla="*/ 0 h 69"/>
                <a:gd name="T2" fmla="*/ 8 w 58"/>
                <a:gd name="T3" fmla="*/ 65 h 69"/>
                <a:gd name="T4" fmla="*/ 58 w 58"/>
                <a:gd name="T5" fmla="*/ 69 h 69"/>
                <a:gd name="T6" fmla="*/ 51 w 58"/>
                <a:gd name="T7" fmla="*/ 5 h 69"/>
                <a:gd name="T8" fmla="*/ 0 w 58"/>
                <a:gd name="T9" fmla="*/ 0 h 69"/>
              </a:gdLst>
              <a:ahLst/>
              <a:cxnLst>
                <a:cxn ang="0">
                  <a:pos x="T0" y="T1"/>
                </a:cxn>
                <a:cxn ang="0">
                  <a:pos x="T2" y="T3"/>
                </a:cxn>
                <a:cxn ang="0">
                  <a:pos x="T4" y="T5"/>
                </a:cxn>
                <a:cxn ang="0">
                  <a:pos x="T6" y="T7"/>
                </a:cxn>
                <a:cxn ang="0">
                  <a:pos x="T8" y="T9"/>
                </a:cxn>
              </a:cxnLst>
              <a:rect l="0" t="0" r="r" b="b"/>
              <a:pathLst>
                <a:path w="58" h="69">
                  <a:moveTo>
                    <a:pt x="0" y="0"/>
                  </a:moveTo>
                  <a:lnTo>
                    <a:pt x="8" y="65"/>
                  </a:lnTo>
                  <a:lnTo>
                    <a:pt x="58" y="69"/>
                  </a:lnTo>
                  <a:lnTo>
                    <a:pt x="51" y="5"/>
                  </a:lnTo>
                  <a:lnTo>
                    <a:pt x="0" y="0"/>
                  </a:lnTo>
                  <a:close/>
                </a:path>
              </a:pathLst>
            </a:custGeom>
            <a:solidFill>
              <a:srgbClr val="6377A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9" name="íšļíḑè"/>
            <p:cNvSpPr/>
            <p:nvPr/>
          </p:nvSpPr>
          <p:spPr bwMode="auto">
            <a:xfrm>
              <a:off x="2773" y="5002"/>
              <a:ext cx="60" cy="71"/>
            </a:xfrm>
            <a:custGeom>
              <a:avLst/>
              <a:gdLst>
                <a:gd name="T0" fmla="*/ 0 w 58"/>
                <a:gd name="T1" fmla="*/ 0 h 69"/>
                <a:gd name="T2" fmla="*/ 8 w 58"/>
                <a:gd name="T3" fmla="*/ 65 h 69"/>
                <a:gd name="T4" fmla="*/ 58 w 58"/>
                <a:gd name="T5" fmla="*/ 69 h 69"/>
                <a:gd name="T6" fmla="*/ 51 w 58"/>
                <a:gd name="T7" fmla="*/ 5 h 69"/>
                <a:gd name="T8" fmla="*/ 0 w 58"/>
                <a:gd name="T9" fmla="*/ 0 h 69"/>
              </a:gdLst>
              <a:ahLst/>
              <a:cxnLst>
                <a:cxn ang="0">
                  <a:pos x="T0" y="T1"/>
                </a:cxn>
                <a:cxn ang="0">
                  <a:pos x="T2" y="T3"/>
                </a:cxn>
                <a:cxn ang="0">
                  <a:pos x="T4" y="T5"/>
                </a:cxn>
                <a:cxn ang="0">
                  <a:pos x="T6" y="T7"/>
                </a:cxn>
                <a:cxn ang="0">
                  <a:pos x="T8" y="T9"/>
                </a:cxn>
              </a:cxnLst>
              <a:rect l="0" t="0" r="r" b="b"/>
              <a:pathLst>
                <a:path w="58" h="69">
                  <a:moveTo>
                    <a:pt x="0" y="0"/>
                  </a:moveTo>
                  <a:lnTo>
                    <a:pt x="8" y="65"/>
                  </a:lnTo>
                  <a:lnTo>
                    <a:pt x="58" y="69"/>
                  </a:lnTo>
                  <a:lnTo>
                    <a:pt x="51" y="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0" name="íṡľîḓé"/>
            <p:cNvSpPr/>
            <p:nvPr/>
          </p:nvSpPr>
          <p:spPr bwMode="auto">
            <a:xfrm>
              <a:off x="2619" y="3857"/>
              <a:ext cx="207" cy="1150"/>
            </a:xfrm>
            <a:custGeom>
              <a:avLst/>
              <a:gdLst>
                <a:gd name="T0" fmla="*/ 37 w 140"/>
                <a:gd name="T1" fmla="*/ 0 h 780"/>
                <a:gd name="T2" fmla="*/ 5 w 140"/>
                <a:gd name="T3" fmla="*/ 73 h 780"/>
                <a:gd name="T4" fmla="*/ 104 w 140"/>
                <a:gd name="T5" fmla="*/ 777 h 780"/>
                <a:gd name="T6" fmla="*/ 140 w 140"/>
                <a:gd name="T7" fmla="*/ 780 h 780"/>
                <a:gd name="T8" fmla="*/ 37 w 140"/>
                <a:gd name="T9" fmla="*/ 0 h 780"/>
              </a:gdLst>
              <a:ahLst/>
              <a:cxnLst>
                <a:cxn ang="0">
                  <a:pos x="T0" y="T1"/>
                </a:cxn>
                <a:cxn ang="0">
                  <a:pos x="T2" y="T3"/>
                </a:cxn>
                <a:cxn ang="0">
                  <a:pos x="T4" y="T5"/>
                </a:cxn>
                <a:cxn ang="0">
                  <a:pos x="T6" y="T7"/>
                </a:cxn>
                <a:cxn ang="0">
                  <a:pos x="T8" y="T9"/>
                </a:cxn>
              </a:cxnLst>
              <a:rect l="0" t="0" r="r" b="b"/>
              <a:pathLst>
                <a:path w="140" h="780">
                  <a:moveTo>
                    <a:pt x="37" y="0"/>
                  </a:moveTo>
                  <a:cubicBezTo>
                    <a:pt x="14" y="16"/>
                    <a:pt x="0" y="44"/>
                    <a:pt x="5" y="73"/>
                  </a:cubicBezTo>
                  <a:cubicBezTo>
                    <a:pt x="104" y="777"/>
                    <a:pt x="104" y="777"/>
                    <a:pt x="104" y="777"/>
                  </a:cubicBezTo>
                  <a:cubicBezTo>
                    <a:pt x="140" y="780"/>
                    <a:pt x="140" y="780"/>
                    <a:pt x="140" y="780"/>
                  </a:cubicBezTo>
                  <a:cubicBezTo>
                    <a:pt x="37" y="0"/>
                    <a:pt x="37" y="0"/>
                    <a:pt x="37" y="0"/>
                  </a:cubicBezTo>
                </a:path>
              </a:pathLst>
            </a:custGeom>
            <a:solidFill>
              <a:srgbClr val="9DAC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1" name="íṧļîďè"/>
            <p:cNvSpPr/>
            <p:nvPr/>
          </p:nvSpPr>
          <p:spPr bwMode="auto">
            <a:xfrm>
              <a:off x="2681" y="3301"/>
              <a:ext cx="3622" cy="2668"/>
            </a:xfrm>
            <a:custGeom>
              <a:avLst/>
              <a:gdLst>
                <a:gd name="T0" fmla="*/ 2448 w 2453"/>
                <a:gd name="T1" fmla="*/ 1442 h 1810"/>
                <a:gd name="T2" fmla="*/ 2382 w 2453"/>
                <a:gd name="T3" fmla="*/ 1527 h 1810"/>
                <a:gd name="T4" fmla="*/ 271 w 2453"/>
                <a:gd name="T5" fmla="*/ 1805 h 1810"/>
                <a:gd name="T6" fmla="*/ 185 w 2453"/>
                <a:gd name="T7" fmla="*/ 1739 h 1810"/>
                <a:gd name="T8" fmla="*/ 5 w 2453"/>
                <a:gd name="T9" fmla="*/ 369 h 1810"/>
                <a:gd name="T10" fmla="*/ 71 w 2453"/>
                <a:gd name="T11" fmla="*/ 283 h 1810"/>
                <a:gd name="T12" fmla="*/ 2182 w 2453"/>
                <a:gd name="T13" fmla="*/ 5 h 1810"/>
                <a:gd name="T14" fmla="*/ 2268 w 2453"/>
                <a:gd name="T15" fmla="*/ 71 h 1810"/>
                <a:gd name="T16" fmla="*/ 2448 w 2453"/>
                <a:gd name="T17" fmla="*/ 1442 h 1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3" h="1810">
                  <a:moveTo>
                    <a:pt x="2448" y="1442"/>
                  </a:moveTo>
                  <a:cubicBezTo>
                    <a:pt x="2453" y="1483"/>
                    <a:pt x="2424" y="1522"/>
                    <a:pt x="2382" y="1527"/>
                  </a:cubicBezTo>
                  <a:cubicBezTo>
                    <a:pt x="271" y="1805"/>
                    <a:pt x="271" y="1805"/>
                    <a:pt x="271" y="1805"/>
                  </a:cubicBezTo>
                  <a:cubicBezTo>
                    <a:pt x="229" y="1810"/>
                    <a:pt x="191" y="1781"/>
                    <a:pt x="185" y="1739"/>
                  </a:cubicBezTo>
                  <a:cubicBezTo>
                    <a:pt x="5" y="369"/>
                    <a:pt x="5" y="369"/>
                    <a:pt x="5" y="369"/>
                  </a:cubicBezTo>
                  <a:cubicBezTo>
                    <a:pt x="0" y="327"/>
                    <a:pt x="29" y="288"/>
                    <a:pt x="71" y="283"/>
                  </a:cubicBezTo>
                  <a:cubicBezTo>
                    <a:pt x="2182" y="5"/>
                    <a:pt x="2182" y="5"/>
                    <a:pt x="2182" y="5"/>
                  </a:cubicBezTo>
                  <a:cubicBezTo>
                    <a:pt x="2224" y="0"/>
                    <a:pt x="2262" y="29"/>
                    <a:pt x="2268" y="71"/>
                  </a:cubicBezTo>
                  <a:cubicBezTo>
                    <a:pt x="2448" y="1442"/>
                    <a:pt x="2448" y="1442"/>
                    <a:pt x="2448" y="1442"/>
                  </a:cubicBezTo>
                </a:path>
              </a:pathLst>
            </a:custGeom>
            <a:solidFill>
              <a:srgbClr val="3F475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2" name="íṣ1ïďê"/>
            <p:cNvSpPr/>
            <p:nvPr/>
          </p:nvSpPr>
          <p:spPr bwMode="auto">
            <a:xfrm>
              <a:off x="2705" y="3325"/>
              <a:ext cx="3579" cy="2621"/>
            </a:xfrm>
            <a:custGeom>
              <a:avLst/>
              <a:gdLst>
                <a:gd name="T0" fmla="*/ 2290 w 2424"/>
                <a:gd name="T1" fmla="*/ 551 h 1778"/>
                <a:gd name="T2" fmla="*/ 2406 w 2424"/>
                <a:gd name="T3" fmla="*/ 1429 h 1778"/>
                <a:gd name="T4" fmla="*/ 2396 w 2424"/>
                <a:gd name="T5" fmla="*/ 1466 h 1778"/>
                <a:gd name="T6" fmla="*/ 2363 w 2424"/>
                <a:gd name="T7" fmla="*/ 1485 h 1778"/>
                <a:gd name="T8" fmla="*/ 1057 w 2424"/>
                <a:gd name="T9" fmla="*/ 1657 h 1778"/>
                <a:gd name="T10" fmla="*/ 1053 w 2424"/>
                <a:gd name="T11" fmla="*/ 1672 h 1778"/>
                <a:gd name="T12" fmla="*/ 2365 w 2424"/>
                <a:gd name="T13" fmla="*/ 1500 h 1778"/>
                <a:gd name="T14" fmla="*/ 2405 w 2424"/>
                <a:gd name="T15" fmla="*/ 1478 h 1778"/>
                <a:gd name="T16" fmla="*/ 2421 w 2424"/>
                <a:gd name="T17" fmla="*/ 1436 h 1778"/>
                <a:gd name="T18" fmla="*/ 2421 w 2424"/>
                <a:gd name="T19" fmla="*/ 1427 h 1778"/>
                <a:gd name="T20" fmla="*/ 2424 w 2424"/>
                <a:gd name="T21" fmla="*/ 1426 h 1778"/>
                <a:gd name="T22" fmla="*/ 2424 w 2424"/>
                <a:gd name="T23" fmla="*/ 1426 h 1778"/>
                <a:gd name="T24" fmla="*/ 2421 w 2424"/>
                <a:gd name="T25" fmla="*/ 1427 h 1778"/>
                <a:gd name="T26" fmla="*/ 2306 w 2424"/>
                <a:gd name="T27" fmla="*/ 557 h 1778"/>
                <a:gd name="T28" fmla="*/ 2290 w 2424"/>
                <a:gd name="T29" fmla="*/ 551 h 1778"/>
                <a:gd name="T30" fmla="*/ 789 w 2424"/>
                <a:gd name="T31" fmla="*/ 182 h 1778"/>
                <a:gd name="T32" fmla="*/ 57 w 2424"/>
                <a:gd name="T33" fmla="*/ 278 h 1778"/>
                <a:gd name="T34" fmla="*/ 16 w 2424"/>
                <a:gd name="T35" fmla="*/ 300 h 1778"/>
                <a:gd name="T36" fmla="*/ 0 w 2424"/>
                <a:gd name="T37" fmla="*/ 343 h 1778"/>
                <a:gd name="T38" fmla="*/ 1 w 2424"/>
                <a:gd name="T39" fmla="*/ 351 h 1778"/>
                <a:gd name="T40" fmla="*/ 181 w 2424"/>
                <a:gd name="T41" fmla="*/ 1721 h 1778"/>
                <a:gd name="T42" fmla="*/ 202 w 2424"/>
                <a:gd name="T43" fmla="*/ 1762 h 1778"/>
                <a:gd name="T44" fmla="*/ 245 w 2424"/>
                <a:gd name="T45" fmla="*/ 1778 h 1778"/>
                <a:gd name="T46" fmla="*/ 254 w 2424"/>
                <a:gd name="T47" fmla="*/ 1777 h 1778"/>
                <a:gd name="T48" fmla="*/ 456 w 2424"/>
                <a:gd name="T49" fmla="*/ 1751 h 1778"/>
                <a:gd name="T50" fmla="*/ 459 w 2424"/>
                <a:gd name="T51" fmla="*/ 1735 h 1778"/>
                <a:gd name="T52" fmla="*/ 252 w 2424"/>
                <a:gd name="T53" fmla="*/ 1762 h 1778"/>
                <a:gd name="T54" fmla="*/ 245 w 2424"/>
                <a:gd name="T55" fmla="*/ 1763 h 1778"/>
                <a:gd name="T56" fmla="*/ 196 w 2424"/>
                <a:gd name="T57" fmla="*/ 1719 h 1778"/>
                <a:gd name="T58" fmla="*/ 15 w 2424"/>
                <a:gd name="T59" fmla="*/ 349 h 1778"/>
                <a:gd name="T60" fmla="*/ 58 w 2424"/>
                <a:gd name="T61" fmla="*/ 293 h 1778"/>
                <a:gd name="T62" fmla="*/ 786 w 2424"/>
                <a:gd name="T63" fmla="*/ 198 h 1778"/>
                <a:gd name="T64" fmla="*/ 789 w 2424"/>
                <a:gd name="T65" fmla="*/ 182 h 1778"/>
                <a:gd name="T66" fmla="*/ 2176 w 2424"/>
                <a:gd name="T67" fmla="*/ 0 h 1778"/>
                <a:gd name="T68" fmla="*/ 2168 w 2424"/>
                <a:gd name="T69" fmla="*/ 1 h 1778"/>
                <a:gd name="T70" fmla="*/ 1387 w 2424"/>
                <a:gd name="T71" fmla="*/ 103 h 1778"/>
                <a:gd name="T72" fmla="*/ 1384 w 2424"/>
                <a:gd name="T73" fmla="*/ 119 h 1778"/>
                <a:gd name="T74" fmla="*/ 2170 w 2424"/>
                <a:gd name="T75" fmla="*/ 16 h 1778"/>
                <a:gd name="T76" fmla="*/ 2176 w 2424"/>
                <a:gd name="T77" fmla="*/ 15 h 1778"/>
                <a:gd name="T78" fmla="*/ 2226 w 2424"/>
                <a:gd name="T79" fmla="*/ 59 h 1778"/>
                <a:gd name="T80" fmla="*/ 2284 w 2424"/>
                <a:gd name="T81" fmla="*/ 505 h 1778"/>
                <a:gd name="T82" fmla="*/ 2300 w 2424"/>
                <a:gd name="T83" fmla="*/ 512 h 1778"/>
                <a:gd name="T84" fmla="*/ 2241 w 2424"/>
                <a:gd name="T85" fmla="*/ 57 h 1778"/>
                <a:gd name="T86" fmla="*/ 2219 w 2424"/>
                <a:gd name="T87" fmla="*/ 16 h 1778"/>
                <a:gd name="T88" fmla="*/ 2176 w 2424"/>
                <a:gd name="T89" fmla="*/ 0 h 1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424" h="1778">
                  <a:moveTo>
                    <a:pt x="2290" y="551"/>
                  </a:moveTo>
                  <a:cubicBezTo>
                    <a:pt x="2406" y="1429"/>
                    <a:pt x="2406" y="1429"/>
                    <a:pt x="2406" y="1429"/>
                  </a:cubicBezTo>
                  <a:cubicBezTo>
                    <a:pt x="2407" y="1442"/>
                    <a:pt x="2404" y="1455"/>
                    <a:pt x="2396" y="1466"/>
                  </a:cubicBezTo>
                  <a:cubicBezTo>
                    <a:pt x="2388" y="1476"/>
                    <a:pt x="2376" y="1483"/>
                    <a:pt x="2363" y="1485"/>
                  </a:cubicBezTo>
                  <a:cubicBezTo>
                    <a:pt x="1057" y="1657"/>
                    <a:pt x="1057" y="1657"/>
                    <a:pt x="1057" y="1657"/>
                  </a:cubicBezTo>
                  <a:cubicBezTo>
                    <a:pt x="1053" y="1672"/>
                    <a:pt x="1053" y="1672"/>
                    <a:pt x="1053" y="1672"/>
                  </a:cubicBezTo>
                  <a:cubicBezTo>
                    <a:pt x="2365" y="1500"/>
                    <a:pt x="2365" y="1500"/>
                    <a:pt x="2365" y="1500"/>
                  </a:cubicBezTo>
                  <a:cubicBezTo>
                    <a:pt x="2381" y="1498"/>
                    <a:pt x="2395" y="1490"/>
                    <a:pt x="2405" y="1478"/>
                  </a:cubicBezTo>
                  <a:cubicBezTo>
                    <a:pt x="2415" y="1467"/>
                    <a:pt x="2421" y="1452"/>
                    <a:pt x="2421" y="1436"/>
                  </a:cubicBezTo>
                  <a:cubicBezTo>
                    <a:pt x="2421" y="1433"/>
                    <a:pt x="2421" y="1430"/>
                    <a:pt x="2421" y="1427"/>
                  </a:cubicBezTo>
                  <a:cubicBezTo>
                    <a:pt x="2424" y="1426"/>
                    <a:pt x="2424" y="1426"/>
                    <a:pt x="2424" y="1426"/>
                  </a:cubicBezTo>
                  <a:cubicBezTo>
                    <a:pt x="2424" y="1426"/>
                    <a:pt x="2424" y="1426"/>
                    <a:pt x="2424" y="1426"/>
                  </a:cubicBezTo>
                  <a:cubicBezTo>
                    <a:pt x="2421" y="1427"/>
                    <a:pt x="2421" y="1427"/>
                    <a:pt x="2421" y="1427"/>
                  </a:cubicBezTo>
                  <a:cubicBezTo>
                    <a:pt x="2306" y="557"/>
                    <a:pt x="2306" y="557"/>
                    <a:pt x="2306" y="557"/>
                  </a:cubicBezTo>
                  <a:cubicBezTo>
                    <a:pt x="2290" y="551"/>
                    <a:pt x="2290" y="551"/>
                    <a:pt x="2290" y="551"/>
                  </a:cubicBezTo>
                  <a:moveTo>
                    <a:pt x="789" y="182"/>
                  </a:moveTo>
                  <a:cubicBezTo>
                    <a:pt x="57" y="278"/>
                    <a:pt x="57" y="278"/>
                    <a:pt x="57" y="278"/>
                  </a:cubicBezTo>
                  <a:cubicBezTo>
                    <a:pt x="40" y="280"/>
                    <a:pt x="26" y="288"/>
                    <a:pt x="16" y="300"/>
                  </a:cubicBezTo>
                  <a:cubicBezTo>
                    <a:pt x="6" y="312"/>
                    <a:pt x="0" y="327"/>
                    <a:pt x="0" y="343"/>
                  </a:cubicBezTo>
                  <a:cubicBezTo>
                    <a:pt x="0" y="345"/>
                    <a:pt x="0" y="348"/>
                    <a:pt x="1" y="351"/>
                  </a:cubicBezTo>
                  <a:cubicBezTo>
                    <a:pt x="181" y="1721"/>
                    <a:pt x="181" y="1721"/>
                    <a:pt x="181" y="1721"/>
                  </a:cubicBezTo>
                  <a:cubicBezTo>
                    <a:pt x="183" y="1738"/>
                    <a:pt x="191" y="1752"/>
                    <a:pt x="202" y="1762"/>
                  </a:cubicBezTo>
                  <a:cubicBezTo>
                    <a:pt x="214" y="1772"/>
                    <a:pt x="229" y="1778"/>
                    <a:pt x="245" y="1778"/>
                  </a:cubicBezTo>
                  <a:cubicBezTo>
                    <a:pt x="248" y="1778"/>
                    <a:pt x="251" y="1778"/>
                    <a:pt x="254" y="1777"/>
                  </a:cubicBezTo>
                  <a:cubicBezTo>
                    <a:pt x="456" y="1751"/>
                    <a:pt x="456" y="1751"/>
                    <a:pt x="456" y="1751"/>
                  </a:cubicBezTo>
                  <a:cubicBezTo>
                    <a:pt x="459" y="1735"/>
                    <a:pt x="459" y="1735"/>
                    <a:pt x="459" y="1735"/>
                  </a:cubicBezTo>
                  <a:cubicBezTo>
                    <a:pt x="252" y="1762"/>
                    <a:pt x="252" y="1762"/>
                    <a:pt x="252" y="1762"/>
                  </a:cubicBezTo>
                  <a:cubicBezTo>
                    <a:pt x="249" y="1763"/>
                    <a:pt x="247" y="1763"/>
                    <a:pt x="245" y="1763"/>
                  </a:cubicBezTo>
                  <a:cubicBezTo>
                    <a:pt x="220" y="1763"/>
                    <a:pt x="199" y="1744"/>
                    <a:pt x="196" y="1719"/>
                  </a:cubicBezTo>
                  <a:cubicBezTo>
                    <a:pt x="15" y="349"/>
                    <a:pt x="15" y="349"/>
                    <a:pt x="15" y="349"/>
                  </a:cubicBezTo>
                  <a:cubicBezTo>
                    <a:pt x="12" y="322"/>
                    <a:pt x="31" y="297"/>
                    <a:pt x="58" y="293"/>
                  </a:cubicBezTo>
                  <a:cubicBezTo>
                    <a:pt x="786" y="198"/>
                    <a:pt x="786" y="198"/>
                    <a:pt x="786" y="198"/>
                  </a:cubicBezTo>
                  <a:cubicBezTo>
                    <a:pt x="789" y="182"/>
                    <a:pt x="789" y="182"/>
                    <a:pt x="789" y="182"/>
                  </a:cubicBezTo>
                  <a:moveTo>
                    <a:pt x="2176" y="0"/>
                  </a:moveTo>
                  <a:cubicBezTo>
                    <a:pt x="2173" y="0"/>
                    <a:pt x="2170" y="0"/>
                    <a:pt x="2168" y="1"/>
                  </a:cubicBezTo>
                  <a:cubicBezTo>
                    <a:pt x="1387" y="103"/>
                    <a:pt x="1387" y="103"/>
                    <a:pt x="1387" y="103"/>
                  </a:cubicBezTo>
                  <a:cubicBezTo>
                    <a:pt x="1384" y="119"/>
                    <a:pt x="1384" y="119"/>
                    <a:pt x="1384" y="119"/>
                  </a:cubicBezTo>
                  <a:cubicBezTo>
                    <a:pt x="2170" y="16"/>
                    <a:pt x="2170" y="16"/>
                    <a:pt x="2170" y="16"/>
                  </a:cubicBezTo>
                  <a:cubicBezTo>
                    <a:pt x="2172" y="15"/>
                    <a:pt x="2174" y="15"/>
                    <a:pt x="2176" y="15"/>
                  </a:cubicBezTo>
                  <a:cubicBezTo>
                    <a:pt x="2201" y="15"/>
                    <a:pt x="2222" y="34"/>
                    <a:pt x="2226" y="59"/>
                  </a:cubicBezTo>
                  <a:cubicBezTo>
                    <a:pt x="2284" y="505"/>
                    <a:pt x="2284" y="505"/>
                    <a:pt x="2284" y="505"/>
                  </a:cubicBezTo>
                  <a:cubicBezTo>
                    <a:pt x="2300" y="512"/>
                    <a:pt x="2300" y="512"/>
                    <a:pt x="2300" y="512"/>
                  </a:cubicBezTo>
                  <a:cubicBezTo>
                    <a:pt x="2241" y="57"/>
                    <a:pt x="2241" y="57"/>
                    <a:pt x="2241" y="57"/>
                  </a:cubicBezTo>
                  <a:cubicBezTo>
                    <a:pt x="2238" y="40"/>
                    <a:pt x="2230" y="26"/>
                    <a:pt x="2219" y="16"/>
                  </a:cubicBezTo>
                  <a:cubicBezTo>
                    <a:pt x="2207" y="6"/>
                    <a:pt x="2192" y="0"/>
                    <a:pt x="2176" y="0"/>
                  </a:cubicBezTo>
                </a:path>
              </a:pathLst>
            </a:custGeom>
            <a:solidFill>
              <a:srgbClr val="373B4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3" name="išļíḑé"/>
            <p:cNvSpPr/>
            <p:nvPr/>
          </p:nvSpPr>
          <p:spPr bwMode="auto">
            <a:xfrm>
              <a:off x="2671" y="3291"/>
              <a:ext cx="3643" cy="2689"/>
            </a:xfrm>
            <a:custGeom>
              <a:avLst/>
              <a:gdLst>
                <a:gd name="T0" fmla="*/ 2455 w 2467"/>
                <a:gd name="T1" fmla="*/ 1449 h 1824"/>
                <a:gd name="T2" fmla="*/ 2444 w 2467"/>
                <a:gd name="T3" fmla="*/ 1450 h 1824"/>
                <a:gd name="T4" fmla="*/ 2444 w 2467"/>
                <a:gd name="T5" fmla="*/ 1459 h 1824"/>
                <a:gd name="T6" fmla="*/ 2428 w 2467"/>
                <a:gd name="T7" fmla="*/ 1501 h 1824"/>
                <a:gd name="T8" fmla="*/ 2388 w 2467"/>
                <a:gd name="T9" fmla="*/ 1523 h 1824"/>
                <a:gd name="T10" fmla="*/ 277 w 2467"/>
                <a:gd name="T11" fmla="*/ 1800 h 1824"/>
                <a:gd name="T12" fmla="*/ 268 w 2467"/>
                <a:gd name="T13" fmla="*/ 1801 h 1824"/>
                <a:gd name="T14" fmla="*/ 225 w 2467"/>
                <a:gd name="T15" fmla="*/ 1785 h 1824"/>
                <a:gd name="T16" fmla="*/ 204 w 2467"/>
                <a:gd name="T17" fmla="*/ 1744 h 1824"/>
                <a:gd name="T18" fmla="*/ 24 w 2467"/>
                <a:gd name="T19" fmla="*/ 374 h 1824"/>
                <a:gd name="T20" fmla="*/ 23 w 2467"/>
                <a:gd name="T21" fmla="*/ 366 h 1824"/>
                <a:gd name="T22" fmla="*/ 39 w 2467"/>
                <a:gd name="T23" fmla="*/ 323 h 1824"/>
                <a:gd name="T24" fmla="*/ 80 w 2467"/>
                <a:gd name="T25" fmla="*/ 301 h 1824"/>
                <a:gd name="T26" fmla="*/ 2191 w 2467"/>
                <a:gd name="T27" fmla="*/ 24 h 1824"/>
                <a:gd name="T28" fmla="*/ 2199 w 2467"/>
                <a:gd name="T29" fmla="*/ 23 h 1824"/>
                <a:gd name="T30" fmla="*/ 2242 w 2467"/>
                <a:gd name="T31" fmla="*/ 39 h 1824"/>
                <a:gd name="T32" fmla="*/ 2264 w 2467"/>
                <a:gd name="T33" fmla="*/ 80 h 1824"/>
                <a:gd name="T34" fmla="*/ 2444 w 2467"/>
                <a:gd name="T35" fmla="*/ 1450 h 1824"/>
                <a:gd name="T36" fmla="*/ 2455 w 2467"/>
                <a:gd name="T37" fmla="*/ 1449 h 1824"/>
                <a:gd name="T38" fmla="*/ 2466 w 2467"/>
                <a:gd name="T39" fmla="*/ 1447 h 1824"/>
                <a:gd name="T40" fmla="*/ 2286 w 2467"/>
                <a:gd name="T41" fmla="*/ 77 h 1824"/>
                <a:gd name="T42" fmla="*/ 2257 w 2467"/>
                <a:gd name="T43" fmla="*/ 22 h 1824"/>
                <a:gd name="T44" fmla="*/ 2199 w 2467"/>
                <a:gd name="T45" fmla="*/ 0 h 1824"/>
                <a:gd name="T46" fmla="*/ 2188 w 2467"/>
                <a:gd name="T47" fmla="*/ 1 h 1824"/>
                <a:gd name="T48" fmla="*/ 77 w 2467"/>
                <a:gd name="T49" fmla="*/ 279 h 1824"/>
                <a:gd name="T50" fmla="*/ 22 w 2467"/>
                <a:gd name="T51" fmla="*/ 308 h 1824"/>
                <a:gd name="T52" fmla="*/ 0 w 2467"/>
                <a:gd name="T53" fmla="*/ 366 h 1824"/>
                <a:gd name="T54" fmla="*/ 1 w 2467"/>
                <a:gd name="T55" fmla="*/ 377 h 1824"/>
                <a:gd name="T56" fmla="*/ 181 w 2467"/>
                <a:gd name="T57" fmla="*/ 1747 h 1824"/>
                <a:gd name="T58" fmla="*/ 211 w 2467"/>
                <a:gd name="T59" fmla="*/ 1802 h 1824"/>
                <a:gd name="T60" fmla="*/ 268 w 2467"/>
                <a:gd name="T61" fmla="*/ 1824 h 1824"/>
                <a:gd name="T62" fmla="*/ 280 w 2467"/>
                <a:gd name="T63" fmla="*/ 1823 h 1824"/>
                <a:gd name="T64" fmla="*/ 2391 w 2467"/>
                <a:gd name="T65" fmla="*/ 1545 h 1824"/>
                <a:gd name="T66" fmla="*/ 2445 w 2467"/>
                <a:gd name="T67" fmla="*/ 1516 h 1824"/>
                <a:gd name="T68" fmla="*/ 2467 w 2467"/>
                <a:gd name="T69" fmla="*/ 1459 h 1824"/>
                <a:gd name="T70" fmla="*/ 2466 w 2467"/>
                <a:gd name="T71" fmla="*/ 1447 h 1824"/>
                <a:gd name="T72" fmla="*/ 2455 w 2467"/>
                <a:gd name="T73" fmla="*/ 1449 h 1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67" h="1824">
                  <a:moveTo>
                    <a:pt x="2455" y="1449"/>
                  </a:moveTo>
                  <a:cubicBezTo>
                    <a:pt x="2444" y="1450"/>
                    <a:pt x="2444" y="1450"/>
                    <a:pt x="2444" y="1450"/>
                  </a:cubicBezTo>
                  <a:cubicBezTo>
                    <a:pt x="2444" y="1453"/>
                    <a:pt x="2444" y="1456"/>
                    <a:pt x="2444" y="1459"/>
                  </a:cubicBezTo>
                  <a:cubicBezTo>
                    <a:pt x="2444" y="1475"/>
                    <a:pt x="2438" y="1490"/>
                    <a:pt x="2428" y="1501"/>
                  </a:cubicBezTo>
                  <a:cubicBezTo>
                    <a:pt x="2418" y="1513"/>
                    <a:pt x="2404" y="1521"/>
                    <a:pt x="2388" y="1523"/>
                  </a:cubicBezTo>
                  <a:cubicBezTo>
                    <a:pt x="277" y="1800"/>
                    <a:pt x="277" y="1800"/>
                    <a:pt x="277" y="1800"/>
                  </a:cubicBezTo>
                  <a:cubicBezTo>
                    <a:pt x="274" y="1801"/>
                    <a:pt x="271" y="1801"/>
                    <a:pt x="268" y="1801"/>
                  </a:cubicBezTo>
                  <a:cubicBezTo>
                    <a:pt x="252" y="1801"/>
                    <a:pt x="237" y="1795"/>
                    <a:pt x="225" y="1785"/>
                  </a:cubicBezTo>
                  <a:cubicBezTo>
                    <a:pt x="214" y="1775"/>
                    <a:pt x="206" y="1761"/>
                    <a:pt x="204" y="1744"/>
                  </a:cubicBezTo>
                  <a:cubicBezTo>
                    <a:pt x="24" y="374"/>
                    <a:pt x="24" y="374"/>
                    <a:pt x="24" y="374"/>
                  </a:cubicBezTo>
                  <a:cubicBezTo>
                    <a:pt x="23" y="371"/>
                    <a:pt x="23" y="368"/>
                    <a:pt x="23" y="366"/>
                  </a:cubicBezTo>
                  <a:cubicBezTo>
                    <a:pt x="23" y="350"/>
                    <a:pt x="29" y="335"/>
                    <a:pt x="39" y="323"/>
                  </a:cubicBezTo>
                  <a:cubicBezTo>
                    <a:pt x="49" y="311"/>
                    <a:pt x="63" y="303"/>
                    <a:pt x="80" y="301"/>
                  </a:cubicBezTo>
                  <a:cubicBezTo>
                    <a:pt x="2191" y="24"/>
                    <a:pt x="2191" y="24"/>
                    <a:pt x="2191" y="24"/>
                  </a:cubicBezTo>
                  <a:cubicBezTo>
                    <a:pt x="2193" y="23"/>
                    <a:pt x="2196" y="23"/>
                    <a:pt x="2199" y="23"/>
                  </a:cubicBezTo>
                  <a:cubicBezTo>
                    <a:pt x="2215" y="23"/>
                    <a:pt x="2230" y="29"/>
                    <a:pt x="2242" y="39"/>
                  </a:cubicBezTo>
                  <a:cubicBezTo>
                    <a:pt x="2253" y="49"/>
                    <a:pt x="2261" y="63"/>
                    <a:pt x="2264" y="80"/>
                  </a:cubicBezTo>
                  <a:cubicBezTo>
                    <a:pt x="2444" y="1450"/>
                    <a:pt x="2444" y="1450"/>
                    <a:pt x="2444" y="1450"/>
                  </a:cubicBezTo>
                  <a:cubicBezTo>
                    <a:pt x="2455" y="1449"/>
                    <a:pt x="2455" y="1449"/>
                    <a:pt x="2455" y="1449"/>
                  </a:cubicBezTo>
                  <a:cubicBezTo>
                    <a:pt x="2466" y="1447"/>
                    <a:pt x="2466" y="1447"/>
                    <a:pt x="2466" y="1447"/>
                  </a:cubicBezTo>
                  <a:cubicBezTo>
                    <a:pt x="2286" y="77"/>
                    <a:pt x="2286" y="77"/>
                    <a:pt x="2286" y="77"/>
                  </a:cubicBezTo>
                  <a:cubicBezTo>
                    <a:pt x="2283" y="55"/>
                    <a:pt x="2272" y="36"/>
                    <a:pt x="2257" y="22"/>
                  </a:cubicBezTo>
                  <a:cubicBezTo>
                    <a:pt x="2241" y="9"/>
                    <a:pt x="2221" y="0"/>
                    <a:pt x="2199" y="0"/>
                  </a:cubicBezTo>
                  <a:cubicBezTo>
                    <a:pt x="2195" y="0"/>
                    <a:pt x="2192" y="1"/>
                    <a:pt x="2188" y="1"/>
                  </a:cubicBezTo>
                  <a:cubicBezTo>
                    <a:pt x="77" y="279"/>
                    <a:pt x="77" y="279"/>
                    <a:pt x="77" y="279"/>
                  </a:cubicBezTo>
                  <a:cubicBezTo>
                    <a:pt x="55" y="282"/>
                    <a:pt x="35" y="293"/>
                    <a:pt x="22" y="308"/>
                  </a:cubicBezTo>
                  <a:cubicBezTo>
                    <a:pt x="8" y="324"/>
                    <a:pt x="0" y="344"/>
                    <a:pt x="0" y="366"/>
                  </a:cubicBezTo>
                  <a:cubicBezTo>
                    <a:pt x="0" y="369"/>
                    <a:pt x="1" y="373"/>
                    <a:pt x="1" y="377"/>
                  </a:cubicBezTo>
                  <a:cubicBezTo>
                    <a:pt x="181" y="1747"/>
                    <a:pt x="181" y="1747"/>
                    <a:pt x="181" y="1747"/>
                  </a:cubicBezTo>
                  <a:cubicBezTo>
                    <a:pt x="184" y="1769"/>
                    <a:pt x="195" y="1789"/>
                    <a:pt x="211" y="1802"/>
                  </a:cubicBezTo>
                  <a:cubicBezTo>
                    <a:pt x="226" y="1816"/>
                    <a:pt x="246" y="1824"/>
                    <a:pt x="268" y="1824"/>
                  </a:cubicBezTo>
                  <a:cubicBezTo>
                    <a:pt x="272" y="1824"/>
                    <a:pt x="276" y="1823"/>
                    <a:pt x="280" y="1823"/>
                  </a:cubicBezTo>
                  <a:cubicBezTo>
                    <a:pt x="2391" y="1545"/>
                    <a:pt x="2391" y="1545"/>
                    <a:pt x="2391" y="1545"/>
                  </a:cubicBezTo>
                  <a:cubicBezTo>
                    <a:pt x="2413" y="1542"/>
                    <a:pt x="2432" y="1532"/>
                    <a:pt x="2445" y="1516"/>
                  </a:cubicBezTo>
                  <a:cubicBezTo>
                    <a:pt x="2459" y="1500"/>
                    <a:pt x="2467" y="1480"/>
                    <a:pt x="2467" y="1459"/>
                  </a:cubicBezTo>
                  <a:cubicBezTo>
                    <a:pt x="2467" y="1455"/>
                    <a:pt x="2467" y="1451"/>
                    <a:pt x="2466" y="1447"/>
                  </a:cubicBezTo>
                  <a:cubicBezTo>
                    <a:pt x="2455" y="1449"/>
                    <a:pt x="2455" y="1449"/>
                    <a:pt x="2455" y="1449"/>
                  </a:cubicBezTo>
                </a:path>
              </a:pathLst>
            </a:custGeom>
            <a:solidFill>
              <a:srgbClr val="BFC9D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4" name="i$1ïḋê"/>
            <p:cNvSpPr/>
            <p:nvPr/>
          </p:nvSpPr>
          <p:spPr bwMode="auto">
            <a:xfrm>
              <a:off x="3878" y="3540"/>
              <a:ext cx="139" cy="18"/>
            </a:xfrm>
            <a:custGeom>
              <a:avLst/>
              <a:gdLst>
                <a:gd name="T0" fmla="*/ 134 w 134"/>
                <a:gd name="T1" fmla="*/ 0 h 17"/>
                <a:gd name="T2" fmla="*/ 1 w 134"/>
                <a:gd name="T3" fmla="*/ 17 h 17"/>
                <a:gd name="T4" fmla="*/ 0 w 134"/>
                <a:gd name="T5" fmla="*/ 17 h 17"/>
                <a:gd name="T6" fmla="*/ 134 w 134"/>
                <a:gd name="T7" fmla="*/ 0 h 17"/>
              </a:gdLst>
              <a:ahLst/>
              <a:cxnLst>
                <a:cxn ang="0">
                  <a:pos x="T0" y="T1"/>
                </a:cxn>
                <a:cxn ang="0">
                  <a:pos x="T2" y="T3"/>
                </a:cxn>
                <a:cxn ang="0">
                  <a:pos x="T4" y="T5"/>
                </a:cxn>
                <a:cxn ang="0">
                  <a:pos x="T6" y="T7"/>
                </a:cxn>
              </a:cxnLst>
              <a:rect l="0" t="0" r="r" b="b"/>
              <a:pathLst>
                <a:path w="134" h="17">
                  <a:moveTo>
                    <a:pt x="134" y="0"/>
                  </a:moveTo>
                  <a:lnTo>
                    <a:pt x="1" y="17"/>
                  </a:lnTo>
                  <a:lnTo>
                    <a:pt x="0" y="17"/>
                  </a:lnTo>
                  <a:lnTo>
                    <a:pt x="134" y="0"/>
                  </a:lnTo>
                  <a:close/>
                </a:path>
              </a:pathLst>
            </a:custGeom>
            <a:solidFill>
              <a:srgbClr val="F9F9F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5" name="îŝḷïḑè"/>
            <p:cNvSpPr/>
            <p:nvPr/>
          </p:nvSpPr>
          <p:spPr bwMode="auto">
            <a:xfrm>
              <a:off x="3878" y="3540"/>
              <a:ext cx="139" cy="18"/>
            </a:xfrm>
            <a:custGeom>
              <a:avLst/>
              <a:gdLst>
                <a:gd name="T0" fmla="*/ 134 w 134"/>
                <a:gd name="T1" fmla="*/ 0 h 17"/>
                <a:gd name="T2" fmla="*/ 1 w 134"/>
                <a:gd name="T3" fmla="*/ 17 h 17"/>
                <a:gd name="T4" fmla="*/ 0 w 134"/>
                <a:gd name="T5" fmla="*/ 17 h 17"/>
                <a:gd name="T6" fmla="*/ 134 w 134"/>
                <a:gd name="T7" fmla="*/ 0 h 17"/>
              </a:gdLst>
              <a:ahLst/>
              <a:cxnLst>
                <a:cxn ang="0">
                  <a:pos x="T0" y="T1"/>
                </a:cxn>
                <a:cxn ang="0">
                  <a:pos x="T2" y="T3"/>
                </a:cxn>
                <a:cxn ang="0">
                  <a:pos x="T4" y="T5"/>
                </a:cxn>
                <a:cxn ang="0">
                  <a:pos x="T6" y="T7"/>
                </a:cxn>
              </a:cxnLst>
              <a:rect l="0" t="0" r="r" b="b"/>
              <a:pathLst>
                <a:path w="134" h="17">
                  <a:moveTo>
                    <a:pt x="134" y="0"/>
                  </a:moveTo>
                  <a:lnTo>
                    <a:pt x="1" y="17"/>
                  </a:lnTo>
                  <a:lnTo>
                    <a:pt x="0" y="17"/>
                  </a:lnTo>
                  <a:lnTo>
                    <a:pt x="13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6" name="iṩľiḓe"/>
            <p:cNvSpPr/>
            <p:nvPr/>
          </p:nvSpPr>
          <p:spPr bwMode="auto">
            <a:xfrm>
              <a:off x="3819" y="3500"/>
              <a:ext cx="929" cy="337"/>
            </a:xfrm>
            <a:custGeom>
              <a:avLst/>
              <a:gdLst>
                <a:gd name="T0" fmla="*/ 674 w 898"/>
                <a:gd name="T1" fmla="*/ 30 h 326"/>
                <a:gd name="T2" fmla="*/ 45 w 898"/>
                <a:gd name="T3" fmla="*/ 113 h 326"/>
                <a:gd name="T4" fmla="*/ 0 w 898"/>
                <a:gd name="T5" fmla="*/ 326 h 326"/>
                <a:gd name="T6" fmla="*/ 853 w 898"/>
                <a:gd name="T7" fmla="*/ 215 h 326"/>
                <a:gd name="T8" fmla="*/ 876 w 898"/>
                <a:gd name="T9" fmla="*/ 107 h 326"/>
                <a:gd name="T10" fmla="*/ 674 w 898"/>
                <a:gd name="T11" fmla="*/ 30 h 326"/>
                <a:gd name="T12" fmla="*/ 898 w 898"/>
                <a:gd name="T13" fmla="*/ 0 h 326"/>
                <a:gd name="T14" fmla="*/ 810 w 898"/>
                <a:gd name="T15" fmla="*/ 11 h 326"/>
                <a:gd name="T16" fmla="*/ 888 w 898"/>
                <a:gd name="T17" fmla="*/ 43 h 326"/>
                <a:gd name="T18" fmla="*/ 898 w 898"/>
                <a:gd name="T19" fmla="*/ 0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8" h="326">
                  <a:moveTo>
                    <a:pt x="674" y="30"/>
                  </a:moveTo>
                  <a:lnTo>
                    <a:pt x="45" y="113"/>
                  </a:lnTo>
                  <a:lnTo>
                    <a:pt x="0" y="326"/>
                  </a:lnTo>
                  <a:lnTo>
                    <a:pt x="853" y="215"/>
                  </a:lnTo>
                  <a:lnTo>
                    <a:pt x="876" y="107"/>
                  </a:lnTo>
                  <a:lnTo>
                    <a:pt x="674" y="30"/>
                  </a:lnTo>
                  <a:close/>
                  <a:moveTo>
                    <a:pt x="898" y="0"/>
                  </a:moveTo>
                  <a:lnTo>
                    <a:pt x="810" y="11"/>
                  </a:lnTo>
                  <a:lnTo>
                    <a:pt x="888" y="43"/>
                  </a:lnTo>
                  <a:lnTo>
                    <a:pt x="898" y="0"/>
                  </a:lnTo>
                  <a:close/>
                </a:path>
              </a:pathLst>
            </a:custGeom>
            <a:solidFill>
              <a:srgbClr val="797F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7" name="îşḷïḓe"/>
            <p:cNvSpPr/>
            <p:nvPr/>
          </p:nvSpPr>
          <p:spPr bwMode="auto">
            <a:xfrm>
              <a:off x="3819" y="3500"/>
              <a:ext cx="929" cy="337"/>
            </a:xfrm>
            <a:custGeom>
              <a:avLst/>
              <a:gdLst>
                <a:gd name="T0" fmla="*/ 674 w 898"/>
                <a:gd name="T1" fmla="*/ 30 h 326"/>
                <a:gd name="T2" fmla="*/ 45 w 898"/>
                <a:gd name="T3" fmla="*/ 113 h 326"/>
                <a:gd name="T4" fmla="*/ 0 w 898"/>
                <a:gd name="T5" fmla="*/ 326 h 326"/>
                <a:gd name="T6" fmla="*/ 853 w 898"/>
                <a:gd name="T7" fmla="*/ 215 h 326"/>
                <a:gd name="T8" fmla="*/ 876 w 898"/>
                <a:gd name="T9" fmla="*/ 107 h 326"/>
                <a:gd name="T10" fmla="*/ 674 w 898"/>
                <a:gd name="T11" fmla="*/ 30 h 326"/>
                <a:gd name="T12" fmla="*/ 898 w 898"/>
                <a:gd name="T13" fmla="*/ 0 h 326"/>
                <a:gd name="T14" fmla="*/ 810 w 898"/>
                <a:gd name="T15" fmla="*/ 11 h 326"/>
                <a:gd name="T16" fmla="*/ 888 w 898"/>
                <a:gd name="T17" fmla="*/ 43 h 326"/>
                <a:gd name="T18" fmla="*/ 898 w 898"/>
                <a:gd name="T19" fmla="*/ 0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8" h="326">
                  <a:moveTo>
                    <a:pt x="674" y="30"/>
                  </a:moveTo>
                  <a:lnTo>
                    <a:pt x="45" y="113"/>
                  </a:lnTo>
                  <a:lnTo>
                    <a:pt x="0" y="326"/>
                  </a:lnTo>
                  <a:lnTo>
                    <a:pt x="853" y="215"/>
                  </a:lnTo>
                  <a:lnTo>
                    <a:pt x="876" y="107"/>
                  </a:lnTo>
                  <a:lnTo>
                    <a:pt x="674" y="30"/>
                  </a:lnTo>
                  <a:moveTo>
                    <a:pt x="898" y="0"/>
                  </a:moveTo>
                  <a:lnTo>
                    <a:pt x="810" y="11"/>
                  </a:lnTo>
                  <a:lnTo>
                    <a:pt x="888" y="43"/>
                  </a:lnTo>
                  <a:lnTo>
                    <a:pt x="89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8" name="iṩḻîdê"/>
            <p:cNvSpPr/>
            <p:nvPr/>
          </p:nvSpPr>
          <p:spPr bwMode="auto">
            <a:xfrm>
              <a:off x="3865" y="3476"/>
              <a:ext cx="888" cy="141"/>
            </a:xfrm>
            <a:custGeom>
              <a:avLst/>
              <a:gdLst>
                <a:gd name="T0" fmla="*/ 588 w 858"/>
                <a:gd name="T1" fmla="*/ 36 h 136"/>
                <a:gd name="T2" fmla="*/ 5 w 858"/>
                <a:gd name="T3" fmla="*/ 113 h 136"/>
                <a:gd name="T4" fmla="*/ 0 w 858"/>
                <a:gd name="T5" fmla="*/ 136 h 136"/>
                <a:gd name="T6" fmla="*/ 629 w 858"/>
                <a:gd name="T7" fmla="*/ 53 h 136"/>
                <a:gd name="T8" fmla="*/ 588 w 858"/>
                <a:gd name="T9" fmla="*/ 36 h 136"/>
                <a:gd name="T10" fmla="*/ 858 w 858"/>
                <a:gd name="T11" fmla="*/ 0 h 136"/>
                <a:gd name="T12" fmla="*/ 724 w 858"/>
                <a:gd name="T13" fmla="*/ 19 h 136"/>
                <a:gd name="T14" fmla="*/ 765 w 858"/>
                <a:gd name="T15" fmla="*/ 34 h 136"/>
                <a:gd name="T16" fmla="*/ 853 w 858"/>
                <a:gd name="T17" fmla="*/ 23 h 136"/>
                <a:gd name="T18" fmla="*/ 858 w 858"/>
                <a:gd name="T19" fmla="*/ 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8" h="136">
                  <a:moveTo>
                    <a:pt x="588" y="36"/>
                  </a:moveTo>
                  <a:lnTo>
                    <a:pt x="5" y="113"/>
                  </a:lnTo>
                  <a:lnTo>
                    <a:pt x="0" y="136"/>
                  </a:lnTo>
                  <a:lnTo>
                    <a:pt x="629" y="53"/>
                  </a:lnTo>
                  <a:lnTo>
                    <a:pt x="588" y="36"/>
                  </a:lnTo>
                  <a:close/>
                  <a:moveTo>
                    <a:pt x="858" y="0"/>
                  </a:moveTo>
                  <a:lnTo>
                    <a:pt x="724" y="19"/>
                  </a:lnTo>
                  <a:lnTo>
                    <a:pt x="765" y="34"/>
                  </a:lnTo>
                  <a:lnTo>
                    <a:pt x="853" y="23"/>
                  </a:lnTo>
                  <a:lnTo>
                    <a:pt x="858" y="0"/>
                  </a:lnTo>
                  <a:close/>
                </a:path>
              </a:pathLst>
            </a:custGeom>
            <a:solidFill>
              <a:srgbClr val="73767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9" name="îšḷïḍè"/>
            <p:cNvSpPr/>
            <p:nvPr/>
          </p:nvSpPr>
          <p:spPr bwMode="auto">
            <a:xfrm>
              <a:off x="3865" y="3476"/>
              <a:ext cx="888" cy="141"/>
            </a:xfrm>
            <a:custGeom>
              <a:avLst/>
              <a:gdLst>
                <a:gd name="T0" fmla="*/ 588 w 858"/>
                <a:gd name="T1" fmla="*/ 36 h 136"/>
                <a:gd name="T2" fmla="*/ 5 w 858"/>
                <a:gd name="T3" fmla="*/ 113 h 136"/>
                <a:gd name="T4" fmla="*/ 0 w 858"/>
                <a:gd name="T5" fmla="*/ 136 h 136"/>
                <a:gd name="T6" fmla="*/ 629 w 858"/>
                <a:gd name="T7" fmla="*/ 53 h 136"/>
                <a:gd name="T8" fmla="*/ 588 w 858"/>
                <a:gd name="T9" fmla="*/ 36 h 136"/>
                <a:gd name="T10" fmla="*/ 858 w 858"/>
                <a:gd name="T11" fmla="*/ 0 h 136"/>
                <a:gd name="T12" fmla="*/ 724 w 858"/>
                <a:gd name="T13" fmla="*/ 19 h 136"/>
                <a:gd name="T14" fmla="*/ 765 w 858"/>
                <a:gd name="T15" fmla="*/ 34 h 136"/>
                <a:gd name="T16" fmla="*/ 853 w 858"/>
                <a:gd name="T17" fmla="*/ 23 h 136"/>
                <a:gd name="T18" fmla="*/ 858 w 858"/>
                <a:gd name="T19" fmla="*/ 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8" h="136">
                  <a:moveTo>
                    <a:pt x="588" y="36"/>
                  </a:moveTo>
                  <a:lnTo>
                    <a:pt x="5" y="113"/>
                  </a:lnTo>
                  <a:lnTo>
                    <a:pt x="0" y="136"/>
                  </a:lnTo>
                  <a:lnTo>
                    <a:pt x="629" y="53"/>
                  </a:lnTo>
                  <a:lnTo>
                    <a:pt x="588" y="36"/>
                  </a:lnTo>
                  <a:moveTo>
                    <a:pt x="858" y="0"/>
                  </a:moveTo>
                  <a:lnTo>
                    <a:pt x="724" y="19"/>
                  </a:lnTo>
                  <a:lnTo>
                    <a:pt x="765" y="34"/>
                  </a:lnTo>
                  <a:lnTo>
                    <a:pt x="853" y="23"/>
                  </a:lnTo>
                  <a:lnTo>
                    <a:pt x="85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0" name="îśļïḓe"/>
            <p:cNvSpPr/>
            <p:nvPr/>
          </p:nvSpPr>
          <p:spPr bwMode="auto">
            <a:xfrm>
              <a:off x="3870" y="3448"/>
              <a:ext cx="888" cy="145"/>
            </a:xfrm>
            <a:custGeom>
              <a:avLst/>
              <a:gdLst>
                <a:gd name="T0" fmla="*/ 527 w 858"/>
                <a:gd name="T1" fmla="*/ 42 h 140"/>
                <a:gd name="T2" fmla="*/ 141 w 858"/>
                <a:gd name="T3" fmla="*/ 89 h 140"/>
                <a:gd name="T4" fmla="*/ 7 w 858"/>
                <a:gd name="T5" fmla="*/ 106 h 140"/>
                <a:gd name="T6" fmla="*/ 0 w 858"/>
                <a:gd name="T7" fmla="*/ 140 h 140"/>
                <a:gd name="T8" fmla="*/ 583 w 858"/>
                <a:gd name="T9" fmla="*/ 63 h 140"/>
                <a:gd name="T10" fmla="*/ 527 w 858"/>
                <a:gd name="T11" fmla="*/ 42 h 140"/>
                <a:gd name="T12" fmla="*/ 858 w 858"/>
                <a:gd name="T13" fmla="*/ 0 h 140"/>
                <a:gd name="T14" fmla="*/ 666 w 858"/>
                <a:gd name="T15" fmla="*/ 24 h 140"/>
                <a:gd name="T16" fmla="*/ 719 w 858"/>
                <a:gd name="T17" fmla="*/ 46 h 140"/>
                <a:gd name="T18" fmla="*/ 853 w 858"/>
                <a:gd name="T19" fmla="*/ 27 h 140"/>
                <a:gd name="T20" fmla="*/ 858 w 858"/>
                <a:gd name="T21"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8" h="140">
                  <a:moveTo>
                    <a:pt x="527" y="42"/>
                  </a:moveTo>
                  <a:lnTo>
                    <a:pt x="141" y="89"/>
                  </a:lnTo>
                  <a:lnTo>
                    <a:pt x="7" y="106"/>
                  </a:lnTo>
                  <a:lnTo>
                    <a:pt x="0" y="140"/>
                  </a:lnTo>
                  <a:lnTo>
                    <a:pt x="583" y="63"/>
                  </a:lnTo>
                  <a:lnTo>
                    <a:pt x="527" y="42"/>
                  </a:lnTo>
                  <a:close/>
                  <a:moveTo>
                    <a:pt x="858" y="0"/>
                  </a:moveTo>
                  <a:lnTo>
                    <a:pt x="666" y="24"/>
                  </a:lnTo>
                  <a:lnTo>
                    <a:pt x="719" y="46"/>
                  </a:lnTo>
                  <a:lnTo>
                    <a:pt x="853" y="27"/>
                  </a:lnTo>
                  <a:lnTo>
                    <a:pt x="858" y="0"/>
                  </a:lnTo>
                  <a:close/>
                </a:path>
              </a:pathLst>
            </a:custGeom>
            <a:solidFill>
              <a:srgbClr val="D2D9E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1" name="îṩ1ïďé"/>
            <p:cNvSpPr/>
            <p:nvPr/>
          </p:nvSpPr>
          <p:spPr bwMode="auto">
            <a:xfrm>
              <a:off x="3870" y="3448"/>
              <a:ext cx="888" cy="145"/>
            </a:xfrm>
            <a:custGeom>
              <a:avLst/>
              <a:gdLst>
                <a:gd name="T0" fmla="*/ 527 w 858"/>
                <a:gd name="T1" fmla="*/ 42 h 140"/>
                <a:gd name="T2" fmla="*/ 141 w 858"/>
                <a:gd name="T3" fmla="*/ 89 h 140"/>
                <a:gd name="T4" fmla="*/ 7 w 858"/>
                <a:gd name="T5" fmla="*/ 106 h 140"/>
                <a:gd name="T6" fmla="*/ 0 w 858"/>
                <a:gd name="T7" fmla="*/ 140 h 140"/>
                <a:gd name="T8" fmla="*/ 583 w 858"/>
                <a:gd name="T9" fmla="*/ 63 h 140"/>
                <a:gd name="T10" fmla="*/ 527 w 858"/>
                <a:gd name="T11" fmla="*/ 42 h 140"/>
                <a:gd name="T12" fmla="*/ 858 w 858"/>
                <a:gd name="T13" fmla="*/ 0 h 140"/>
                <a:gd name="T14" fmla="*/ 666 w 858"/>
                <a:gd name="T15" fmla="*/ 24 h 140"/>
                <a:gd name="T16" fmla="*/ 719 w 858"/>
                <a:gd name="T17" fmla="*/ 46 h 140"/>
                <a:gd name="T18" fmla="*/ 853 w 858"/>
                <a:gd name="T19" fmla="*/ 27 h 140"/>
                <a:gd name="T20" fmla="*/ 858 w 858"/>
                <a:gd name="T21"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8" h="140">
                  <a:moveTo>
                    <a:pt x="527" y="42"/>
                  </a:moveTo>
                  <a:lnTo>
                    <a:pt x="141" y="89"/>
                  </a:lnTo>
                  <a:lnTo>
                    <a:pt x="7" y="106"/>
                  </a:lnTo>
                  <a:lnTo>
                    <a:pt x="0" y="140"/>
                  </a:lnTo>
                  <a:lnTo>
                    <a:pt x="583" y="63"/>
                  </a:lnTo>
                  <a:lnTo>
                    <a:pt x="527" y="42"/>
                  </a:lnTo>
                  <a:moveTo>
                    <a:pt x="858" y="0"/>
                  </a:moveTo>
                  <a:lnTo>
                    <a:pt x="666" y="24"/>
                  </a:lnTo>
                  <a:lnTo>
                    <a:pt x="719" y="46"/>
                  </a:lnTo>
                  <a:lnTo>
                    <a:pt x="853" y="27"/>
                  </a:lnTo>
                  <a:lnTo>
                    <a:pt x="85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2" name="íS1íḓé"/>
            <p:cNvSpPr/>
            <p:nvPr/>
          </p:nvSpPr>
          <p:spPr bwMode="auto">
            <a:xfrm>
              <a:off x="3369" y="5878"/>
              <a:ext cx="478" cy="66"/>
            </a:xfrm>
            <a:custGeom>
              <a:avLst/>
              <a:gdLst>
                <a:gd name="T0" fmla="*/ 462 w 462"/>
                <a:gd name="T1" fmla="*/ 0 h 64"/>
                <a:gd name="T2" fmla="*/ 2 w 462"/>
                <a:gd name="T3" fmla="*/ 59 h 64"/>
                <a:gd name="T4" fmla="*/ 0 w 462"/>
                <a:gd name="T5" fmla="*/ 64 h 64"/>
                <a:gd name="T6" fmla="*/ 442 w 462"/>
                <a:gd name="T7" fmla="*/ 9 h 64"/>
                <a:gd name="T8" fmla="*/ 461 w 462"/>
                <a:gd name="T9" fmla="*/ 4 h 64"/>
                <a:gd name="T10" fmla="*/ 462 w 462"/>
                <a:gd name="T11" fmla="*/ 0 h 64"/>
              </a:gdLst>
              <a:ahLst/>
              <a:cxnLst>
                <a:cxn ang="0">
                  <a:pos x="T0" y="T1"/>
                </a:cxn>
                <a:cxn ang="0">
                  <a:pos x="T2" y="T3"/>
                </a:cxn>
                <a:cxn ang="0">
                  <a:pos x="T4" y="T5"/>
                </a:cxn>
                <a:cxn ang="0">
                  <a:pos x="T6" y="T7"/>
                </a:cxn>
                <a:cxn ang="0">
                  <a:pos x="T8" y="T9"/>
                </a:cxn>
                <a:cxn ang="0">
                  <a:pos x="T10" y="T11"/>
                </a:cxn>
              </a:cxnLst>
              <a:rect l="0" t="0" r="r" b="b"/>
              <a:pathLst>
                <a:path w="462" h="64">
                  <a:moveTo>
                    <a:pt x="462" y="0"/>
                  </a:moveTo>
                  <a:lnTo>
                    <a:pt x="2" y="59"/>
                  </a:lnTo>
                  <a:lnTo>
                    <a:pt x="0" y="64"/>
                  </a:lnTo>
                  <a:lnTo>
                    <a:pt x="442" y="9"/>
                  </a:lnTo>
                  <a:lnTo>
                    <a:pt x="461" y="4"/>
                  </a:lnTo>
                  <a:lnTo>
                    <a:pt x="462" y="0"/>
                  </a:lnTo>
                  <a:close/>
                </a:path>
              </a:pathLst>
            </a:custGeom>
            <a:solidFill>
              <a:srgbClr val="BAC4D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3" name="ï$ľïďê"/>
            <p:cNvSpPr/>
            <p:nvPr/>
          </p:nvSpPr>
          <p:spPr bwMode="auto">
            <a:xfrm>
              <a:off x="3369" y="5878"/>
              <a:ext cx="478" cy="66"/>
            </a:xfrm>
            <a:custGeom>
              <a:avLst/>
              <a:gdLst>
                <a:gd name="T0" fmla="*/ 462 w 462"/>
                <a:gd name="T1" fmla="*/ 0 h 64"/>
                <a:gd name="T2" fmla="*/ 2 w 462"/>
                <a:gd name="T3" fmla="*/ 59 h 64"/>
                <a:gd name="T4" fmla="*/ 0 w 462"/>
                <a:gd name="T5" fmla="*/ 64 h 64"/>
                <a:gd name="T6" fmla="*/ 442 w 462"/>
                <a:gd name="T7" fmla="*/ 9 h 64"/>
                <a:gd name="T8" fmla="*/ 461 w 462"/>
                <a:gd name="T9" fmla="*/ 4 h 64"/>
                <a:gd name="T10" fmla="*/ 462 w 462"/>
                <a:gd name="T11" fmla="*/ 0 h 64"/>
              </a:gdLst>
              <a:ahLst/>
              <a:cxnLst>
                <a:cxn ang="0">
                  <a:pos x="T0" y="T1"/>
                </a:cxn>
                <a:cxn ang="0">
                  <a:pos x="T2" y="T3"/>
                </a:cxn>
                <a:cxn ang="0">
                  <a:pos x="T4" y="T5"/>
                </a:cxn>
                <a:cxn ang="0">
                  <a:pos x="T6" y="T7"/>
                </a:cxn>
                <a:cxn ang="0">
                  <a:pos x="T8" y="T9"/>
                </a:cxn>
                <a:cxn ang="0">
                  <a:pos x="T10" y="T11"/>
                </a:cxn>
              </a:cxnLst>
              <a:rect l="0" t="0" r="r" b="b"/>
              <a:pathLst>
                <a:path w="462" h="64">
                  <a:moveTo>
                    <a:pt x="462" y="0"/>
                  </a:moveTo>
                  <a:lnTo>
                    <a:pt x="2" y="59"/>
                  </a:lnTo>
                  <a:lnTo>
                    <a:pt x="0" y="64"/>
                  </a:lnTo>
                  <a:lnTo>
                    <a:pt x="442" y="9"/>
                  </a:lnTo>
                  <a:lnTo>
                    <a:pt x="461" y="4"/>
                  </a:lnTo>
                  <a:lnTo>
                    <a:pt x="46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4" name="ïSļïḋé"/>
            <p:cNvSpPr/>
            <p:nvPr/>
          </p:nvSpPr>
          <p:spPr bwMode="auto">
            <a:xfrm>
              <a:off x="3827" y="5882"/>
              <a:ext cx="20" cy="5"/>
            </a:xfrm>
            <a:custGeom>
              <a:avLst/>
              <a:gdLst>
                <a:gd name="T0" fmla="*/ 19 w 19"/>
                <a:gd name="T1" fmla="*/ 0 h 5"/>
                <a:gd name="T2" fmla="*/ 0 w 19"/>
                <a:gd name="T3" fmla="*/ 5 h 5"/>
                <a:gd name="T4" fmla="*/ 19 w 19"/>
                <a:gd name="T5" fmla="*/ 3 h 5"/>
                <a:gd name="T6" fmla="*/ 19 w 19"/>
                <a:gd name="T7" fmla="*/ 0 h 5"/>
              </a:gdLst>
              <a:ahLst/>
              <a:cxnLst>
                <a:cxn ang="0">
                  <a:pos x="T0" y="T1"/>
                </a:cxn>
                <a:cxn ang="0">
                  <a:pos x="T2" y="T3"/>
                </a:cxn>
                <a:cxn ang="0">
                  <a:pos x="T4" y="T5"/>
                </a:cxn>
                <a:cxn ang="0">
                  <a:pos x="T6" y="T7"/>
                </a:cxn>
              </a:cxnLst>
              <a:rect l="0" t="0" r="r" b="b"/>
              <a:pathLst>
                <a:path w="19" h="5">
                  <a:moveTo>
                    <a:pt x="19" y="0"/>
                  </a:moveTo>
                  <a:lnTo>
                    <a:pt x="0" y="5"/>
                  </a:lnTo>
                  <a:lnTo>
                    <a:pt x="19" y="3"/>
                  </a:lnTo>
                  <a:lnTo>
                    <a:pt x="19" y="0"/>
                  </a:lnTo>
                  <a:close/>
                </a:path>
              </a:pathLst>
            </a:custGeom>
            <a:solidFill>
              <a:srgbClr val="75799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5" name="îśḻïḑè"/>
            <p:cNvSpPr/>
            <p:nvPr/>
          </p:nvSpPr>
          <p:spPr bwMode="auto">
            <a:xfrm>
              <a:off x="3827" y="5882"/>
              <a:ext cx="20" cy="5"/>
            </a:xfrm>
            <a:custGeom>
              <a:avLst/>
              <a:gdLst>
                <a:gd name="T0" fmla="*/ 19 w 19"/>
                <a:gd name="T1" fmla="*/ 0 h 5"/>
                <a:gd name="T2" fmla="*/ 0 w 19"/>
                <a:gd name="T3" fmla="*/ 5 h 5"/>
                <a:gd name="T4" fmla="*/ 19 w 19"/>
                <a:gd name="T5" fmla="*/ 3 h 5"/>
                <a:gd name="T6" fmla="*/ 19 w 19"/>
                <a:gd name="T7" fmla="*/ 0 h 5"/>
              </a:gdLst>
              <a:ahLst/>
              <a:cxnLst>
                <a:cxn ang="0">
                  <a:pos x="T0" y="T1"/>
                </a:cxn>
                <a:cxn ang="0">
                  <a:pos x="T2" y="T3"/>
                </a:cxn>
                <a:cxn ang="0">
                  <a:pos x="T4" y="T5"/>
                </a:cxn>
                <a:cxn ang="0">
                  <a:pos x="T6" y="T7"/>
                </a:cxn>
              </a:cxnLst>
              <a:rect l="0" t="0" r="r" b="b"/>
              <a:pathLst>
                <a:path w="19" h="5">
                  <a:moveTo>
                    <a:pt x="19" y="0"/>
                  </a:moveTo>
                  <a:lnTo>
                    <a:pt x="0" y="5"/>
                  </a:lnTo>
                  <a:lnTo>
                    <a:pt x="19" y="3"/>
                  </a:lnTo>
                  <a:lnTo>
                    <a:pt x="1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6" name="îš1îḋè"/>
            <p:cNvSpPr/>
            <p:nvPr/>
          </p:nvSpPr>
          <p:spPr bwMode="auto">
            <a:xfrm>
              <a:off x="3847" y="5865"/>
              <a:ext cx="97" cy="18"/>
            </a:xfrm>
            <a:custGeom>
              <a:avLst/>
              <a:gdLst>
                <a:gd name="T0" fmla="*/ 94 w 94"/>
                <a:gd name="T1" fmla="*/ 0 h 17"/>
                <a:gd name="T2" fmla="*/ 1 w 94"/>
                <a:gd name="T3" fmla="*/ 13 h 17"/>
                <a:gd name="T4" fmla="*/ 0 w 94"/>
                <a:gd name="T5" fmla="*/ 17 h 17"/>
                <a:gd name="T6" fmla="*/ 26 w 94"/>
                <a:gd name="T7" fmla="*/ 10 h 17"/>
                <a:gd name="T8" fmla="*/ 27 w 94"/>
                <a:gd name="T9" fmla="*/ 17 h 17"/>
                <a:gd name="T10" fmla="*/ 93 w 94"/>
                <a:gd name="T11" fmla="*/ 8 h 17"/>
                <a:gd name="T12" fmla="*/ 94 w 94"/>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94" h="17">
                  <a:moveTo>
                    <a:pt x="94" y="0"/>
                  </a:moveTo>
                  <a:lnTo>
                    <a:pt x="1" y="13"/>
                  </a:lnTo>
                  <a:lnTo>
                    <a:pt x="0" y="17"/>
                  </a:lnTo>
                  <a:lnTo>
                    <a:pt x="26" y="10"/>
                  </a:lnTo>
                  <a:lnTo>
                    <a:pt x="27" y="17"/>
                  </a:lnTo>
                  <a:lnTo>
                    <a:pt x="93" y="8"/>
                  </a:lnTo>
                  <a:lnTo>
                    <a:pt x="94" y="0"/>
                  </a:lnTo>
                  <a:close/>
                </a:path>
              </a:pathLst>
            </a:custGeom>
            <a:solidFill>
              <a:srgbClr val="92A0C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7" name="iśļíḋe"/>
            <p:cNvSpPr/>
            <p:nvPr/>
          </p:nvSpPr>
          <p:spPr bwMode="auto">
            <a:xfrm>
              <a:off x="3847" y="5865"/>
              <a:ext cx="97" cy="18"/>
            </a:xfrm>
            <a:custGeom>
              <a:avLst/>
              <a:gdLst>
                <a:gd name="T0" fmla="*/ 94 w 94"/>
                <a:gd name="T1" fmla="*/ 0 h 17"/>
                <a:gd name="T2" fmla="*/ 1 w 94"/>
                <a:gd name="T3" fmla="*/ 13 h 17"/>
                <a:gd name="T4" fmla="*/ 0 w 94"/>
                <a:gd name="T5" fmla="*/ 17 h 17"/>
                <a:gd name="T6" fmla="*/ 26 w 94"/>
                <a:gd name="T7" fmla="*/ 10 h 17"/>
                <a:gd name="T8" fmla="*/ 27 w 94"/>
                <a:gd name="T9" fmla="*/ 17 h 17"/>
                <a:gd name="T10" fmla="*/ 93 w 94"/>
                <a:gd name="T11" fmla="*/ 8 h 17"/>
                <a:gd name="T12" fmla="*/ 94 w 94"/>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94" h="17">
                  <a:moveTo>
                    <a:pt x="94" y="0"/>
                  </a:moveTo>
                  <a:lnTo>
                    <a:pt x="1" y="13"/>
                  </a:lnTo>
                  <a:lnTo>
                    <a:pt x="0" y="17"/>
                  </a:lnTo>
                  <a:lnTo>
                    <a:pt x="26" y="10"/>
                  </a:lnTo>
                  <a:lnTo>
                    <a:pt x="27" y="17"/>
                  </a:lnTo>
                  <a:lnTo>
                    <a:pt x="93" y="8"/>
                  </a:lnTo>
                  <a:lnTo>
                    <a:pt x="9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8" name="îś1iďe"/>
            <p:cNvSpPr/>
            <p:nvPr/>
          </p:nvSpPr>
          <p:spPr bwMode="auto">
            <a:xfrm>
              <a:off x="3847" y="5875"/>
              <a:ext cx="28" cy="10"/>
            </a:xfrm>
            <a:custGeom>
              <a:avLst/>
              <a:gdLst>
                <a:gd name="T0" fmla="*/ 26 w 27"/>
                <a:gd name="T1" fmla="*/ 0 h 10"/>
                <a:gd name="T2" fmla="*/ 0 w 27"/>
                <a:gd name="T3" fmla="*/ 7 h 10"/>
                <a:gd name="T4" fmla="*/ 0 w 27"/>
                <a:gd name="T5" fmla="*/ 10 h 10"/>
                <a:gd name="T6" fmla="*/ 27 w 27"/>
                <a:gd name="T7" fmla="*/ 7 h 10"/>
                <a:gd name="T8" fmla="*/ 26 w 27"/>
                <a:gd name="T9" fmla="*/ 0 h 10"/>
              </a:gdLst>
              <a:ahLst/>
              <a:cxnLst>
                <a:cxn ang="0">
                  <a:pos x="T0" y="T1"/>
                </a:cxn>
                <a:cxn ang="0">
                  <a:pos x="T2" y="T3"/>
                </a:cxn>
                <a:cxn ang="0">
                  <a:pos x="T4" y="T5"/>
                </a:cxn>
                <a:cxn ang="0">
                  <a:pos x="T6" y="T7"/>
                </a:cxn>
                <a:cxn ang="0">
                  <a:pos x="T8" y="T9"/>
                </a:cxn>
              </a:cxnLst>
              <a:rect l="0" t="0" r="r" b="b"/>
              <a:pathLst>
                <a:path w="27" h="10">
                  <a:moveTo>
                    <a:pt x="26" y="0"/>
                  </a:moveTo>
                  <a:lnTo>
                    <a:pt x="0" y="7"/>
                  </a:lnTo>
                  <a:lnTo>
                    <a:pt x="0" y="10"/>
                  </a:lnTo>
                  <a:lnTo>
                    <a:pt x="27" y="7"/>
                  </a:lnTo>
                  <a:lnTo>
                    <a:pt x="26" y="0"/>
                  </a:lnTo>
                  <a:close/>
                </a:path>
              </a:pathLst>
            </a:custGeom>
            <a:solidFill>
              <a:srgbClr val="666C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9" name="iṧľîďé"/>
            <p:cNvSpPr/>
            <p:nvPr/>
          </p:nvSpPr>
          <p:spPr bwMode="auto">
            <a:xfrm>
              <a:off x="3847" y="5875"/>
              <a:ext cx="28" cy="10"/>
            </a:xfrm>
            <a:custGeom>
              <a:avLst/>
              <a:gdLst>
                <a:gd name="T0" fmla="*/ 26 w 27"/>
                <a:gd name="T1" fmla="*/ 0 h 10"/>
                <a:gd name="T2" fmla="*/ 0 w 27"/>
                <a:gd name="T3" fmla="*/ 7 h 10"/>
                <a:gd name="T4" fmla="*/ 0 w 27"/>
                <a:gd name="T5" fmla="*/ 10 h 10"/>
                <a:gd name="T6" fmla="*/ 27 w 27"/>
                <a:gd name="T7" fmla="*/ 7 h 10"/>
                <a:gd name="T8" fmla="*/ 26 w 27"/>
                <a:gd name="T9" fmla="*/ 0 h 10"/>
              </a:gdLst>
              <a:ahLst/>
              <a:cxnLst>
                <a:cxn ang="0">
                  <a:pos x="T0" y="T1"/>
                </a:cxn>
                <a:cxn ang="0">
                  <a:pos x="T2" y="T3"/>
                </a:cxn>
                <a:cxn ang="0">
                  <a:pos x="T4" y="T5"/>
                </a:cxn>
                <a:cxn ang="0">
                  <a:pos x="T6" y="T7"/>
                </a:cxn>
                <a:cxn ang="0">
                  <a:pos x="T8" y="T9"/>
                </a:cxn>
              </a:cxnLst>
              <a:rect l="0" t="0" r="r" b="b"/>
              <a:pathLst>
                <a:path w="27" h="10">
                  <a:moveTo>
                    <a:pt x="26" y="0"/>
                  </a:moveTo>
                  <a:lnTo>
                    <a:pt x="0" y="7"/>
                  </a:lnTo>
                  <a:lnTo>
                    <a:pt x="0" y="10"/>
                  </a:lnTo>
                  <a:lnTo>
                    <a:pt x="27" y="7"/>
                  </a:lnTo>
                  <a:lnTo>
                    <a:pt x="2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0" name="îṣlíḋé"/>
            <p:cNvSpPr/>
            <p:nvPr/>
          </p:nvSpPr>
          <p:spPr bwMode="auto">
            <a:xfrm>
              <a:off x="3943" y="5824"/>
              <a:ext cx="309" cy="49"/>
            </a:xfrm>
            <a:custGeom>
              <a:avLst/>
              <a:gdLst>
                <a:gd name="T0" fmla="*/ 299 w 299"/>
                <a:gd name="T1" fmla="*/ 0 h 47"/>
                <a:gd name="T2" fmla="*/ 1 w 299"/>
                <a:gd name="T3" fmla="*/ 39 h 47"/>
                <a:gd name="T4" fmla="*/ 0 w 299"/>
                <a:gd name="T5" fmla="*/ 47 h 47"/>
                <a:gd name="T6" fmla="*/ 298 w 299"/>
                <a:gd name="T7" fmla="*/ 10 h 47"/>
                <a:gd name="T8" fmla="*/ 299 w 299"/>
                <a:gd name="T9" fmla="*/ 0 h 47"/>
              </a:gdLst>
              <a:ahLst/>
              <a:cxnLst>
                <a:cxn ang="0">
                  <a:pos x="T0" y="T1"/>
                </a:cxn>
                <a:cxn ang="0">
                  <a:pos x="T2" y="T3"/>
                </a:cxn>
                <a:cxn ang="0">
                  <a:pos x="T4" y="T5"/>
                </a:cxn>
                <a:cxn ang="0">
                  <a:pos x="T6" y="T7"/>
                </a:cxn>
                <a:cxn ang="0">
                  <a:pos x="T8" y="T9"/>
                </a:cxn>
              </a:cxnLst>
              <a:rect l="0" t="0" r="r" b="b"/>
              <a:pathLst>
                <a:path w="299" h="47">
                  <a:moveTo>
                    <a:pt x="299" y="0"/>
                  </a:moveTo>
                  <a:lnTo>
                    <a:pt x="1" y="39"/>
                  </a:lnTo>
                  <a:lnTo>
                    <a:pt x="0" y="47"/>
                  </a:lnTo>
                  <a:lnTo>
                    <a:pt x="298" y="10"/>
                  </a:lnTo>
                  <a:lnTo>
                    <a:pt x="299" y="0"/>
                  </a:lnTo>
                  <a:close/>
                </a:path>
              </a:pathLst>
            </a:custGeom>
            <a:solidFill>
              <a:srgbClr val="B8C3D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1" name="îṣļîḓê"/>
            <p:cNvSpPr/>
            <p:nvPr/>
          </p:nvSpPr>
          <p:spPr bwMode="auto">
            <a:xfrm>
              <a:off x="3943" y="5824"/>
              <a:ext cx="309" cy="49"/>
            </a:xfrm>
            <a:custGeom>
              <a:avLst/>
              <a:gdLst>
                <a:gd name="T0" fmla="*/ 299 w 299"/>
                <a:gd name="T1" fmla="*/ 0 h 47"/>
                <a:gd name="T2" fmla="*/ 1 w 299"/>
                <a:gd name="T3" fmla="*/ 39 h 47"/>
                <a:gd name="T4" fmla="*/ 0 w 299"/>
                <a:gd name="T5" fmla="*/ 47 h 47"/>
                <a:gd name="T6" fmla="*/ 298 w 299"/>
                <a:gd name="T7" fmla="*/ 10 h 47"/>
                <a:gd name="T8" fmla="*/ 299 w 299"/>
                <a:gd name="T9" fmla="*/ 0 h 47"/>
              </a:gdLst>
              <a:ahLst/>
              <a:cxnLst>
                <a:cxn ang="0">
                  <a:pos x="T0" y="T1"/>
                </a:cxn>
                <a:cxn ang="0">
                  <a:pos x="T2" y="T3"/>
                </a:cxn>
                <a:cxn ang="0">
                  <a:pos x="T4" y="T5"/>
                </a:cxn>
                <a:cxn ang="0">
                  <a:pos x="T6" y="T7"/>
                </a:cxn>
                <a:cxn ang="0">
                  <a:pos x="T8" y="T9"/>
                </a:cxn>
              </a:cxnLst>
              <a:rect l="0" t="0" r="r" b="b"/>
              <a:pathLst>
                <a:path w="299" h="47">
                  <a:moveTo>
                    <a:pt x="299" y="0"/>
                  </a:moveTo>
                  <a:lnTo>
                    <a:pt x="1" y="39"/>
                  </a:lnTo>
                  <a:lnTo>
                    <a:pt x="0" y="47"/>
                  </a:lnTo>
                  <a:lnTo>
                    <a:pt x="298" y="10"/>
                  </a:lnTo>
                  <a:lnTo>
                    <a:pt x="29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2" name="íṡḻiḓé"/>
            <p:cNvSpPr/>
            <p:nvPr/>
          </p:nvSpPr>
          <p:spPr bwMode="auto">
            <a:xfrm>
              <a:off x="3383" y="5539"/>
              <a:ext cx="931" cy="344"/>
            </a:xfrm>
            <a:custGeom>
              <a:avLst/>
              <a:gdLst>
                <a:gd name="T0" fmla="*/ 900 w 900"/>
                <a:gd name="T1" fmla="*/ 0 h 332"/>
                <a:gd name="T2" fmla="*/ 47 w 900"/>
                <a:gd name="T3" fmla="*/ 112 h 332"/>
                <a:gd name="T4" fmla="*/ 0 w 900"/>
                <a:gd name="T5" fmla="*/ 332 h 332"/>
                <a:gd name="T6" fmla="*/ 853 w 900"/>
                <a:gd name="T7" fmla="*/ 221 h 332"/>
                <a:gd name="T8" fmla="*/ 900 w 900"/>
                <a:gd name="T9" fmla="*/ 0 h 332"/>
              </a:gdLst>
              <a:ahLst/>
              <a:cxnLst>
                <a:cxn ang="0">
                  <a:pos x="T0" y="T1"/>
                </a:cxn>
                <a:cxn ang="0">
                  <a:pos x="T2" y="T3"/>
                </a:cxn>
                <a:cxn ang="0">
                  <a:pos x="T4" y="T5"/>
                </a:cxn>
                <a:cxn ang="0">
                  <a:pos x="T6" y="T7"/>
                </a:cxn>
                <a:cxn ang="0">
                  <a:pos x="T8" y="T9"/>
                </a:cxn>
              </a:cxnLst>
              <a:rect l="0" t="0" r="r" b="b"/>
              <a:pathLst>
                <a:path w="900" h="332">
                  <a:moveTo>
                    <a:pt x="900" y="0"/>
                  </a:moveTo>
                  <a:lnTo>
                    <a:pt x="47" y="112"/>
                  </a:lnTo>
                  <a:lnTo>
                    <a:pt x="0" y="332"/>
                  </a:lnTo>
                  <a:lnTo>
                    <a:pt x="853" y="221"/>
                  </a:lnTo>
                  <a:lnTo>
                    <a:pt x="900" y="0"/>
                  </a:lnTo>
                  <a:close/>
                </a:path>
              </a:pathLst>
            </a:custGeom>
            <a:solidFill>
              <a:srgbClr val="797F8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3" name="íṥḻíḋe"/>
            <p:cNvSpPr/>
            <p:nvPr/>
          </p:nvSpPr>
          <p:spPr bwMode="auto">
            <a:xfrm>
              <a:off x="3383" y="5539"/>
              <a:ext cx="931" cy="344"/>
            </a:xfrm>
            <a:custGeom>
              <a:avLst/>
              <a:gdLst>
                <a:gd name="T0" fmla="*/ 900 w 900"/>
                <a:gd name="T1" fmla="*/ 0 h 332"/>
                <a:gd name="T2" fmla="*/ 47 w 900"/>
                <a:gd name="T3" fmla="*/ 112 h 332"/>
                <a:gd name="T4" fmla="*/ 0 w 900"/>
                <a:gd name="T5" fmla="*/ 332 h 332"/>
                <a:gd name="T6" fmla="*/ 853 w 900"/>
                <a:gd name="T7" fmla="*/ 221 h 332"/>
                <a:gd name="T8" fmla="*/ 900 w 900"/>
                <a:gd name="T9" fmla="*/ 0 h 332"/>
              </a:gdLst>
              <a:ahLst/>
              <a:cxnLst>
                <a:cxn ang="0">
                  <a:pos x="T0" y="T1"/>
                </a:cxn>
                <a:cxn ang="0">
                  <a:pos x="T2" y="T3"/>
                </a:cxn>
                <a:cxn ang="0">
                  <a:pos x="T4" y="T5"/>
                </a:cxn>
                <a:cxn ang="0">
                  <a:pos x="T6" y="T7"/>
                </a:cxn>
                <a:cxn ang="0">
                  <a:pos x="T8" y="T9"/>
                </a:cxn>
              </a:cxnLst>
              <a:rect l="0" t="0" r="r" b="b"/>
              <a:pathLst>
                <a:path w="900" h="332">
                  <a:moveTo>
                    <a:pt x="900" y="0"/>
                  </a:moveTo>
                  <a:lnTo>
                    <a:pt x="47" y="112"/>
                  </a:lnTo>
                  <a:lnTo>
                    <a:pt x="0" y="332"/>
                  </a:lnTo>
                  <a:lnTo>
                    <a:pt x="853" y="221"/>
                  </a:lnTo>
                  <a:lnTo>
                    <a:pt x="90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4" name="îśľîďê"/>
            <p:cNvSpPr/>
            <p:nvPr/>
          </p:nvSpPr>
          <p:spPr bwMode="auto">
            <a:xfrm>
              <a:off x="3379" y="5768"/>
              <a:ext cx="887" cy="139"/>
            </a:xfrm>
            <a:custGeom>
              <a:avLst/>
              <a:gdLst>
                <a:gd name="T0" fmla="*/ 857 w 857"/>
                <a:gd name="T1" fmla="*/ 0 h 134"/>
                <a:gd name="T2" fmla="*/ 4 w 857"/>
                <a:gd name="T3" fmla="*/ 111 h 134"/>
                <a:gd name="T4" fmla="*/ 0 w 857"/>
                <a:gd name="T5" fmla="*/ 134 h 134"/>
                <a:gd name="T6" fmla="*/ 851 w 857"/>
                <a:gd name="T7" fmla="*/ 21 h 134"/>
                <a:gd name="T8" fmla="*/ 857 w 857"/>
                <a:gd name="T9" fmla="*/ 0 h 134"/>
              </a:gdLst>
              <a:ahLst/>
              <a:cxnLst>
                <a:cxn ang="0">
                  <a:pos x="T0" y="T1"/>
                </a:cxn>
                <a:cxn ang="0">
                  <a:pos x="T2" y="T3"/>
                </a:cxn>
                <a:cxn ang="0">
                  <a:pos x="T4" y="T5"/>
                </a:cxn>
                <a:cxn ang="0">
                  <a:pos x="T6" y="T7"/>
                </a:cxn>
                <a:cxn ang="0">
                  <a:pos x="T8" y="T9"/>
                </a:cxn>
              </a:cxnLst>
              <a:rect l="0" t="0" r="r" b="b"/>
              <a:pathLst>
                <a:path w="857" h="134">
                  <a:moveTo>
                    <a:pt x="857" y="0"/>
                  </a:moveTo>
                  <a:lnTo>
                    <a:pt x="4" y="111"/>
                  </a:lnTo>
                  <a:lnTo>
                    <a:pt x="0" y="134"/>
                  </a:lnTo>
                  <a:lnTo>
                    <a:pt x="851" y="21"/>
                  </a:lnTo>
                  <a:lnTo>
                    <a:pt x="857" y="0"/>
                  </a:lnTo>
                  <a:close/>
                </a:path>
              </a:pathLst>
            </a:custGeom>
            <a:solidFill>
              <a:srgbClr val="73767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5" name="iş1íďé"/>
            <p:cNvSpPr/>
            <p:nvPr/>
          </p:nvSpPr>
          <p:spPr bwMode="auto">
            <a:xfrm>
              <a:off x="3379" y="5768"/>
              <a:ext cx="887" cy="139"/>
            </a:xfrm>
            <a:custGeom>
              <a:avLst/>
              <a:gdLst>
                <a:gd name="T0" fmla="*/ 857 w 857"/>
                <a:gd name="T1" fmla="*/ 0 h 134"/>
                <a:gd name="T2" fmla="*/ 4 w 857"/>
                <a:gd name="T3" fmla="*/ 111 h 134"/>
                <a:gd name="T4" fmla="*/ 0 w 857"/>
                <a:gd name="T5" fmla="*/ 134 h 134"/>
                <a:gd name="T6" fmla="*/ 851 w 857"/>
                <a:gd name="T7" fmla="*/ 21 h 134"/>
                <a:gd name="T8" fmla="*/ 857 w 857"/>
                <a:gd name="T9" fmla="*/ 0 h 134"/>
              </a:gdLst>
              <a:ahLst/>
              <a:cxnLst>
                <a:cxn ang="0">
                  <a:pos x="T0" y="T1"/>
                </a:cxn>
                <a:cxn ang="0">
                  <a:pos x="T2" y="T3"/>
                </a:cxn>
                <a:cxn ang="0">
                  <a:pos x="T4" y="T5"/>
                </a:cxn>
                <a:cxn ang="0">
                  <a:pos x="T6" y="T7"/>
                </a:cxn>
                <a:cxn ang="0">
                  <a:pos x="T8" y="T9"/>
                </a:cxn>
              </a:cxnLst>
              <a:rect l="0" t="0" r="r" b="b"/>
              <a:pathLst>
                <a:path w="857" h="134">
                  <a:moveTo>
                    <a:pt x="857" y="0"/>
                  </a:moveTo>
                  <a:lnTo>
                    <a:pt x="4" y="111"/>
                  </a:lnTo>
                  <a:lnTo>
                    <a:pt x="0" y="134"/>
                  </a:lnTo>
                  <a:lnTo>
                    <a:pt x="851" y="21"/>
                  </a:lnTo>
                  <a:lnTo>
                    <a:pt x="85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6" name="iŝḻïďé"/>
            <p:cNvSpPr/>
            <p:nvPr/>
          </p:nvSpPr>
          <p:spPr bwMode="auto">
            <a:xfrm>
              <a:off x="3372" y="5789"/>
              <a:ext cx="888" cy="150"/>
            </a:xfrm>
            <a:custGeom>
              <a:avLst/>
              <a:gdLst>
                <a:gd name="T0" fmla="*/ 858 w 858"/>
                <a:gd name="T1" fmla="*/ 0 h 145"/>
                <a:gd name="T2" fmla="*/ 7 w 858"/>
                <a:gd name="T3" fmla="*/ 113 h 145"/>
                <a:gd name="T4" fmla="*/ 0 w 858"/>
                <a:gd name="T5" fmla="*/ 145 h 145"/>
                <a:gd name="T6" fmla="*/ 460 w 858"/>
                <a:gd name="T7" fmla="*/ 86 h 145"/>
                <a:gd name="T8" fmla="*/ 553 w 858"/>
                <a:gd name="T9" fmla="*/ 73 h 145"/>
                <a:gd name="T10" fmla="*/ 851 w 858"/>
                <a:gd name="T11" fmla="*/ 34 h 145"/>
                <a:gd name="T12" fmla="*/ 858 w 85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858" h="145">
                  <a:moveTo>
                    <a:pt x="858" y="0"/>
                  </a:moveTo>
                  <a:lnTo>
                    <a:pt x="7" y="113"/>
                  </a:lnTo>
                  <a:lnTo>
                    <a:pt x="0" y="145"/>
                  </a:lnTo>
                  <a:lnTo>
                    <a:pt x="460" y="86"/>
                  </a:lnTo>
                  <a:lnTo>
                    <a:pt x="553" y="73"/>
                  </a:lnTo>
                  <a:lnTo>
                    <a:pt x="851" y="34"/>
                  </a:lnTo>
                  <a:lnTo>
                    <a:pt x="858" y="0"/>
                  </a:lnTo>
                  <a:close/>
                </a:path>
              </a:pathLst>
            </a:custGeom>
            <a:solidFill>
              <a:srgbClr val="D2D9E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7" name="îSļiḓé"/>
            <p:cNvSpPr/>
            <p:nvPr/>
          </p:nvSpPr>
          <p:spPr bwMode="auto">
            <a:xfrm>
              <a:off x="3372" y="5789"/>
              <a:ext cx="888" cy="150"/>
            </a:xfrm>
            <a:custGeom>
              <a:avLst/>
              <a:gdLst>
                <a:gd name="T0" fmla="*/ 858 w 858"/>
                <a:gd name="T1" fmla="*/ 0 h 145"/>
                <a:gd name="T2" fmla="*/ 7 w 858"/>
                <a:gd name="T3" fmla="*/ 113 h 145"/>
                <a:gd name="T4" fmla="*/ 0 w 858"/>
                <a:gd name="T5" fmla="*/ 145 h 145"/>
                <a:gd name="T6" fmla="*/ 460 w 858"/>
                <a:gd name="T7" fmla="*/ 86 h 145"/>
                <a:gd name="T8" fmla="*/ 553 w 858"/>
                <a:gd name="T9" fmla="*/ 73 h 145"/>
                <a:gd name="T10" fmla="*/ 851 w 858"/>
                <a:gd name="T11" fmla="*/ 34 h 145"/>
                <a:gd name="T12" fmla="*/ 858 w 85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858" h="145">
                  <a:moveTo>
                    <a:pt x="858" y="0"/>
                  </a:moveTo>
                  <a:lnTo>
                    <a:pt x="7" y="113"/>
                  </a:lnTo>
                  <a:lnTo>
                    <a:pt x="0" y="145"/>
                  </a:lnTo>
                  <a:lnTo>
                    <a:pt x="460" y="86"/>
                  </a:lnTo>
                  <a:lnTo>
                    <a:pt x="553" y="73"/>
                  </a:lnTo>
                  <a:lnTo>
                    <a:pt x="851" y="34"/>
                  </a:lnTo>
                  <a:lnTo>
                    <a:pt x="85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8" name="íš1ïḍè"/>
            <p:cNvSpPr/>
            <p:nvPr/>
          </p:nvSpPr>
          <p:spPr bwMode="auto">
            <a:xfrm>
              <a:off x="4334" y="3615"/>
              <a:ext cx="57" cy="58"/>
            </a:xfrm>
            <a:custGeom>
              <a:avLst/>
              <a:gdLst>
                <a:gd name="T0" fmla="*/ 38 w 39"/>
                <a:gd name="T1" fmla="*/ 17 h 39"/>
                <a:gd name="T2" fmla="*/ 22 w 39"/>
                <a:gd name="T3" fmla="*/ 38 h 39"/>
                <a:gd name="T4" fmla="*/ 1 w 39"/>
                <a:gd name="T5" fmla="*/ 22 h 39"/>
                <a:gd name="T6" fmla="*/ 17 w 39"/>
                <a:gd name="T7" fmla="*/ 1 h 39"/>
                <a:gd name="T8" fmla="*/ 38 w 39"/>
                <a:gd name="T9" fmla="*/ 17 h 39"/>
              </a:gdLst>
              <a:ahLst/>
              <a:cxnLst>
                <a:cxn ang="0">
                  <a:pos x="T0" y="T1"/>
                </a:cxn>
                <a:cxn ang="0">
                  <a:pos x="T2" y="T3"/>
                </a:cxn>
                <a:cxn ang="0">
                  <a:pos x="T4" y="T5"/>
                </a:cxn>
                <a:cxn ang="0">
                  <a:pos x="T6" y="T7"/>
                </a:cxn>
                <a:cxn ang="0">
                  <a:pos x="T8" y="T9"/>
                </a:cxn>
              </a:cxnLst>
              <a:rect l="0" t="0" r="r" b="b"/>
              <a:pathLst>
                <a:path w="39" h="39">
                  <a:moveTo>
                    <a:pt x="38" y="17"/>
                  </a:moveTo>
                  <a:cubicBezTo>
                    <a:pt x="39" y="27"/>
                    <a:pt x="32" y="37"/>
                    <a:pt x="22" y="38"/>
                  </a:cubicBezTo>
                  <a:cubicBezTo>
                    <a:pt x="11" y="39"/>
                    <a:pt x="2" y="32"/>
                    <a:pt x="1" y="22"/>
                  </a:cubicBezTo>
                  <a:cubicBezTo>
                    <a:pt x="0" y="12"/>
                    <a:pt x="7" y="3"/>
                    <a:pt x="17" y="1"/>
                  </a:cubicBezTo>
                  <a:cubicBezTo>
                    <a:pt x="27" y="0"/>
                    <a:pt x="36" y="7"/>
                    <a:pt x="38" y="17"/>
                  </a:cubicBezTo>
                  <a:close/>
                </a:path>
              </a:pathLst>
            </a:custGeom>
            <a:solidFill>
              <a:srgbClr val="3F475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9" name="ï$ľiḓê"/>
            <p:cNvSpPr/>
            <p:nvPr/>
          </p:nvSpPr>
          <p:spPr bwMode="auto">
            <a:xfrm>
              <a:off x="2992" y="3583"/>
              <a:ext cx="3001" cy="2101"/>
            </a:xfrm>
            <a:custGeom>
              <a:avLst/>
              <a:gdLst>
                <a:gd name="T0" fmla="*/ 2900 w 2900"/>
                <a:gd name="T1" fmla="*/ 1678 h 2030"/>
                <a:gd name="T2" fmla="*/ 220 w 2900"/>
                <a:gd name="T3" fmla="*/ 2030 h 2030"/>
                <a:gd name="T4" fmla="*/ 0 w 2900"/>
                <a:gd name="T5" fmla="*/ 352 h 2030"/>
                <a:gd name="T6" fmla="*/ 2679 w 2900"/>
                <a:gd name="T7" fmla="*/ 0 h 2030"/>
                <a:gd name="T8" fmla="*/ 2900 w 2900"/>
                <a:gd name="T9" fmla="*/ 1678 h 2030"/>
              </a:gdLst>
              <a:ahLst/>
              <a:cxnLst>
                <a:cxn ang="0">
                  <a:pos x="T0" y="T1"/>
                </a:cxn>
                <a:cxn ang="0">
                  <a:pos x="T2" y="T3"/>
                </a:cxn>
                <a:cxn ang="0">
                  <a:pos x="T4" y="T5"/>
                </a:cxn>
                <a:cxn ang="0">
                  <a:pos x="T6" y="T7"/>
                </a:cxn>
                <a:cxn ang="0">
                  <a:pos x="T8" y="T9"/>
                </a:cxn>
              </a:cxnLst>
              <a:rect l="0" t="0" r="r" b="b"/>
              <a:pathLst>
                <a:path w="2900" h="2030">
                  <a:moveTo>
                    <a:pt x="2900" y="1678"/>
                  </a:moveTo>
                  <a:lnTo>
                    <a:pt x="220" y="2030"/>
                  </a:lnTo>
                  <a:lnTo>
                    <a:pt x="0" y="352"/>
                  </a:lnTo>
                  <a:lnTo>
                    <a:pt x="2679" y="0"/>
                  </a:lnTo>
                  <a:lnTo>
                    <a:pt x="2900" y="167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0" name="íṧḷïḑé"/>
            <p:cNvSpPr/>
            <p:nvPr/>
          </p:nvSpPr>
          <p:spPr bwMode="auto">
            <a:xfrm>
              <a:off x="2992" y="3583"/>
              <a:ext cx="3001" cy="2101"/>
            </a:xfrm>
            <a:custGeom>
              <a:avLst/>
              <a:gdLst>
                <a:gd name="T0" fmla="*/ 2900 w 2900"/>
                <a:gd name="T1" fmla="*/ 1678 h 2030"/>
                <a:gd name="T2" fmla="*/ 220 w 2900"/>
                <a:gd name="T3" fmla="*/ 2030 h 2030"/>
                <a:gd name="T4" fmla="*/ 0 w 2900"/>
                <a:gd name="T5" fmla="*/ 352 h 2030"/>
                <a:gd name="T6" fmla="*/ 2679 w 2900"/>
                <a:gd name="T7" fmla="*/ 0 h 2030"/>
                <a:gd name="T8" fmla="*/ 2900 w 2900"/>
                <a:gd name="T9" fmla="*/ 1678 h 2030"/>
              </a:gdLst>
              <a:ahLst/>
              <a:cxnLst>
                <a:cxn ang="0">
                  <a:pos x="T0" y="T1"/>
                </a:cxn>
                <a:cxn ang="0">
                  <a:pos x="T2" y="T3"/>
                </a:cxn>
                <a:cxn ang="0">
                  <a:pos x="T4" y="T5"/>
                </a:cxn>
                <a:cxn ang="0">
                  <a:pos x="T6" y="T7"/>
                </a:cxn>
                <a:cxn ang="0">
                  <a:pos x="T8" y="T9"/>
                </a:cxn>
              </a:cxnLst>
              <a:rect l="0" t="0" r="r" b="b"/>
              <a:pathLst>
                <a:path w="2900" h="2030">
                  <a:moveTo>
                    <a:pt x="2900" y="1678"/>
                  </a:moveTo>
                  <a:lnTo>
                    <a:pt x="220" y="2030"/>
                  </a:lnTo>
                  <a:lnTo>
                    <a:pt x="0" y="352"/>
                  </a:lnTo>
                  <a:lnTo>
                    <a:pt x="2679" y="0"/>
                  </a:lnTo>
                  <a:lnTo>
                    <a:pt x="2900" y="167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1" name="ïSľíde"/>
            <p:cNvSpPr/>
            <p:nvPr/>
          </p:nvSpPr>
          <p:spPr bwMode="auto">
            <a:xfrm>
              <a:off x="5409" y="4236"/>
              <a:ext cx="201" cy="247"/>
            </a:xfrm>
            <a:custGeom>
              <a:avLst/>
              <a:gdLst>
                <a:gd name="T0" fmla="*/ 57 w 136"/>
                <a:gd name="T1" fmla="*/ 168 h 168"/>
                <a:gd name="T2" fmla="*/ 55 w 136"/>
                <a:gd name="T3" fmla="*/ 168 h 168"/>
                <a:gd name="T4" fmla="*/ 52 w 136"/>
                <a:gd name="T5" fmla="*/ 164 h 168"/>
                <a:gd name="T6" fmla="*/ 0 w 136"/>
                <a:gd name="T7" fmla="*/ 8 h 168"/>
                <a:gd name="T8" fmla="*/ 3 w 136"/>
                <a:gd name="T9" fmla="*/ 1 h 168"/>
                <a:gd name="T10" fmla="*/ 6 w 136"/>
                <a:gd name="T11" fmla="*/ 0 h 168"/>
                <a:gd name="T12" fmla="*/ 10 w 136"/>
                <a:gd name="T13" fmla="*/ 2 h 168"/>
                <a:gd name="T14" fmla="*/ 134 w 136"/>
                <a:gd name="T15" fmla="*/ 110 h 168"/>
                <a:gd name="T16" fmla="*/ 136 w 136"/>
                <a:gd name="T17" fmla="*/ 114 h 168"/>
                <a:gd name="T18" fmla="*/ 134 w 136"/>
                <a:gd name="T19" fmla="*/ 118 h 168"/>
                <a:gd name="T20" fmla="*/ 59 w 136"/>
                <a:gd name="T21" fmla="*/ 168 h 168"/>
                <a:gd name="T22" fmla="*/ 57 w 136"/>
                <a:gd name="T23" fmla="*/ 16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6" h="168">
                  <a:moveTo>
                    <a:pt x="57" y="168"/>
                  </a:moveTo>
                  <a:cubicBezTo>
                    <a:pt x="56" y="168"/>
                    <a:pt x="55" y="168"/>
                    <a:pt x="55" y="168"/>
                  </a:cubicBezTo>
                  <a:cubicBezTo>
                    <a:pt x="53" y="167"/>
                    <a:pt x="52" y="166"/>
                    <a:pt x="52" y="164"/>
                  </a:cubicBezTo>
                  <a:cubicBezTo>
                    <a:pt x="0" y="8"/>
                    <a:pt x="0" y="8"/>
                    <a:pt x="0" y="8"/>
                  </a:cubicBezTo>
                  <a:cubicBezTo>
                    <a:pt x="0" y="5"/>
                    <a:pt x="1" y="3"/>
                    <a:pt x="3" y="1"/>
                  </a:cubicBezTo>
                  <a:cubicBezTo>
                    <a:pt x="4" y="1"/>
                    <a:pt x="5" y="0"/>
                    <a:pt x="6" y="0"/>
                  </a:cubicBezTo>
                  <a:cubicBezTo>
                    <a:pt x="7" y="0"/>
                    <a:pt x="8" y="1"/>
                    <a:pt x="10" y="2"/>
                  </a:cubicBezTo>
                  <a:cubicBezTo>
                    <a:pt x="134" y="110"/>
                    <a:pt x="134" y="110"/>
                    <a:pt x="134" y="110"/>
                  </a:cubicBezTo>
                  <a:cubicBezTo>
                    <a:pt x="135" y="111"/>
                    <a:pt x="136" y="112"/>
                    <a:pt x="136" y="114"/>
                  </a:cubicBezTo>
                  <a:cubicBezTo>
                    <a:pt x="136" y="115"/>
                    <a:pt x="136" y="117"/>
                    <a:pt x="134" y="118"/>
                  </a:cubicBezTo>
                  <a:cubicBezTo>
                    <a:pt x="114" y="140"/>
                    <a:pt x="88" y="157"/>
                    <a:pt x="59" y="168"/>
                  </a:cubicBezTo>
                  <a:cubicBezTo>
                    <a:pt x="58" y="168"/>
                    <a:pt x="58" y="168"/>
                    <a:pt x="57" y="168"/>
                  </a:cubicBezTo>
                  <a:close/>
                </a:path>
              </a:pathLst>
            </a:custGeom>
            <a:solidFill>
              <a:srgbClr val="72BDB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2" name="îśḷíďe"/>
            <p:cNvSpPr/>
            <p:nvPr/>
          </p:nvSpPr>
          <p:spPr bwMode="auto">
            <a:xfrm>
              <a:off x="5400" y="4229"/>
              <a:ext cx="219" cy="264"/>
            </a:xfrm>
            <a:custGeom>
              <a:avLst/>
              <a:gdLst>
                <a:gd name="T0" fmla="*/ 13 w 149"/>
                <a:gd name="T1" fmla="*/ 11 h 179"/>
                <a:gd name="T2" fmla="*/ 137 w 149"/>
                <a:gd name="T3" fmla="*/ 119 h 179"/>
                <a:gd name="T4" fmla="*/ 64 w 149"/>
                <a:gd name="T5" fmla="*/ 168 h 179"/>
                <a:gd name="T6" fmla="*/ 13 w 149"/>
                <a:gd name="T7" fmla="*/ 11 h 179"/>
                <a:gd name="T8" fmla="*/ 13 w 149"/>
                <a:gd name="T9" fmla="*/ 0 h 179"/>
                <a:gd name="T10" fmla="*/ 7 w 149"/>
                <a:gd name="T11" fmla="*/ 2 h 179"/>
                <a:gd name="T12" fmla="*/ 2 w 149"/>
                <a:gd name="T13" fmla="*/ 15 h 179"/>
                <a:gd name="T14" fmla="*/ 53 w 149"/>
                <a:gd name="T15" fmla="*/ 171 h 179"/>
                <a:gd name="T16" fmla="*/ 59 w 149"/>
                <a:gd name="T17" fmla="*/ 178 h 179"/>
                <a:gd name="T18" fmla="*/ 64 w 149"/>
                <a:gd name="T19" fmla="*/ 179 h 179"/>
                <a:gd name="T20" fmla="*/ 68 w 149"/>
                <a:gd name="T21" fmla="*/ 178 h 179"/>
                <a:gd name="T22" fmla="*/ 146 w 149"/>
                <a:gd name="T23" fmla="*/ 127 h 179"/>
                <a:gd name="T24" fmla="*/ 149 w 149"/>
                <a:gd name="T25" fmla="*/ 118 h 179"/>
                <a:gd name="T26" fmla="*/ 145 w 149"/>
                <a:gd name="T27" fmla="*/ 110 h 179"/>
                <a:gd name="T28" fmla="*/ 20 w 149"/>
                <a:gd name="T29" fmla="*/ 3 h 179"/>
                <a:gd name="T30" fmla="*/ 13 w 149"/>
                <a:gd name="T31"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9" h="179">
                  <a:moveTo>
                    <a:pt x="13" y="11"/>
                  </a:moveTo>
                  <a:cubicBezTo>
                    <a:pt x="137" y="119"/>
                    <a:pt x="137" y="119"/>
                    <a:pt x="137" y="119"/>
                  </a:cubicBezTo>
                  <a:cubicBezTo>
                    <a:pt x="117" y="140"/>
                    <a:pt x="92" y="157"/>
                    <a:pt x="64" y="168"/>
                  </a:cubicBezTo>
                  <a:cubicBezTo>
                    <a:pt x="13" y="11"/>
                    <a:pt x="13" y="11"/>
                    <a:pt x="13" y="11"/>
                  </a:cubicBezTo>
                  <a:moveTo>
                    <a:pt x="13" y="0"/>
                  </a:moveTo>
                  <a:cubicBezTo>
                    <a:pt x="11" y="0"/>
                    <a:pt x="8" y="0"/>
                    <a:pt x="7" y="2"/>
                  </a:cubicBezTo>
                  <a:cubicBezTo>
                    <a:pt x="2" y="5"/>
                    <a:pt x="0" y="10"/>
                    <a:pt x="2" y="15"/>
                  </a:cubicBezTo>
                  <a:cubicBezTo>
                    <a:pt x="53" y="171"/>
                    <a:pt x="53" y="171"/>
                    <a:pt x="53" y="171"/>
                  </a:cubicBezTo>
                  <a:cubicBezTo>
                    <a:pt x="54" y="174"/>
                    <a:pt x="56" y="177"/>
                    <a:pt x="59" y="178"/>
                  </a:cubicBezTo>
                  <a:cubicBezTo>
                    <a:pt x="61" y="179"/>
                    <a:pt x="62" y="179"/>
                    <a:pt x="64" y="179"/>
                  </a:cubicBezTo>
                  <a:cubicBezTo>
                    <a:pt x="65" y="179"/>
                    <a:pt x="67" y="179"/>
                    <a:pt x="68" y="178"/>
                  </a:cubicBezTo>
                  <a:cubicBezTo>
                    <a:pt x="97" y="167"/>
                    <a:pt x="124" y="150"/>
                    <a:pt x="146" y="127"/>
                  </a:cubicBezTo>
                  <a:cubicBezTo>
                    <a:pt x="148" y="124"/>
                    <a:pt x="149" y="121"/>
                    <a:pt x="149" y="118"/>
                  </a:cubicBezTo>
                  <a:cubicBezTo>
                    <a:pt x="148" y="115"/>
                    <a:pt x="147" y="112"/>
                    <a:pt x="145" y="110"/>
                  </a:cubicBezTo>
                  <a:cubicBezTo>
                    <a:pt x="20" y="3"/>
                    <a:pt x="20" y="3"/>
                    <a:pt x="20" y="3"/>
                  </a:cubicBezTo>
                  <a:cubicBezTo>
                    <a:pt x="18" y="1"/>
                    <a:pt x="15" y="0"/>
                    <a:pt x="13"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3" name="íṩļïḍê"/>
            <p:cNvSpPr/>
            <p:nvPr/>
          </p:nvSpPr>
          <p:spPr bwMode="auto">
            <a:xfrm>
              <a:off x="5412" y="4180"/>
              <a:ext cx="279" cy="216"/>
            </a:xfrm>
            <a:custGeom>
              <a:avLst/>
              <a:gdLst>
                <a:gd name="T0" fmla="*/ 137 w 189"/>
                <a:gd name="T1" fmla="*/ 147 h 147"/>
                <a:gd name="T2" fmla="*/ 134 w 189"/>
                <a:gd name="T3" fmla="*/ 146 h 147"/>
                <a:gd name="T4" fmla="*/ 2 w 189"/>
                <a:gd name="T5" fmla="*/ 32 h 147"/>
                <a:gd name="T6" fmla="*/ 0 w 189"/>
                <a:gd name="T7" fmla="*/ 26 h 147"/>
                <a:gd name="T8" fmla="*/ 5 w 189"/>
                <a:gd name="T9" fmla="*/ 22 h 147"/>
                <a:gd name="T10" fmla="*/ 178 w 189"/>
                <a:gd name="T11" fmla="*/ 0 h 147"/>
                <a:gd name="T12" fmla="*/ 178 w 189"/>
                <a:gd name="T13" fmla="*/ 0 h 147"/>
                <a:gd name="T14" fmla="*/ 182 w 189"/>
                <a:gd name="T15" fmla="*/ 1 h 147"/>
                <a:gd name="T16" fmla="*/ 184 w 189"/>
                <a:gd name="T17" fmla="*/ 5 h 147"/>
                <a:gd name="T18" fmla="*/ 142 w 189"/>
                <a:gd name="T19" fmla="*/ 145 h 147"/>
                <a:gd name="T20" fmla="*/ 138 w 189"/>
                <a:gd name="T21" fmla="*/ 147 h 147"/>
                <a:gd name="T22" fmla="*/ 137 w 189"/>
                <a:gd name="T23"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47">
                  <a:moveTo>
                    <a:pt x="137" y="147"/>
                  </a:moveTo>
                  <a:cubicBezTo>
                    <a:pt x="136" y="147"/>
                    <a:pt x="135" y="147"/>
                    <a:pt x="134" y="146"/>
                  </a:cubicBezTo>
                  <a:cubicBezTo>
                    <a:pt x="2" y="32"/>
                    <a:pt x="2" y="32"/>
                    <a:pt x="2" y="32"/>
                  </a:cubicBezTo>
                  <a:cubicBezTo>
                    <a:pt x="0" y="30"/>
                    <a:pt x="0" y="28"/>
                    <a:pt x="0" y="26"/>
                  </a:cubicBezTo>
                  <a:cubicBezTo>
                    <a:pt x="1" y="24"/>
                    <a:pt x="3" y="22"/>
                    <a:pt x="5" y="22"/>
                  </a:cubicBezTo>
                  <a:cubicBezTo>
                    <a:pt x="178" y="0"/>
                    <a:pt x="178" y="0"/>
                    <a:pt x="178" y="0"/>
                  </a:cubicBezTo>
                  <a:cubicBezTo>
                    <a:pt x="178" y="0"/>
                    <a:pt x="178" y="0"/>
                    <a:pt x="178" y="0"/>
                  </a:cubicBezTo>
                  <a:cubicBezTo>
                    <a:pt x="180" y="0"/>
                    <a:pt x="181" y="1"/>
                    <a:pt x="182" y="1"/>
                  </a:cubicBezTo>
                  <a:cubicBezTo>
                    <a:pt x="183" y="2"/>
                    <a:pt x="184" y="4"/>
                    <a:pt x="184" y="5"/>
                  </a:cubicBezTo>
                  <a:cubicBezTo>
                    <a:pt x="189" y="56"/>
                    <a:pt x="174" y="105"/>
                    <a:pt x="142" y="145"/>
                  </a:cubicBezTo>
                  <a:cubicBezTo>
                    <a:pt x="141" y="146"/>
                    <a:pt x="139" y="147"/>
                    <a:pt x="138" y="147"/>
                  </a:cubicBezTo>
                  <a:lnTo>
                    <a:pt x="137" y="147"/>
                  </a:lnTo>
                  <a:close/>
                </a:path>
              </a:pathLst>
            </a:custGeom>
            <a:solidFill>
              <a:srgbClr val="FFD12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4" name="îsļîḑé"/>
            <p:cNvSpPr/>
            <p:nvPr/>
          </p:nvSpPr>
          <p:spPr bwMode="auto">
            <a:xfrm>
              <a:off x="5404" y="4173"/>
              <a:ext cx="295" cy="233"/>
            </a:xfrm>
            <a:custGeom>
              <a:avLst/>
              <a:gdLst>
                <a:gd name="T0" fmla="*/ 184 w 200"/>
                <a:gd name="T1" fmla="*/ 11 h 158"/>
                <a:gd name="T2" fmla="*/ 143 w 200"/>
                <a:gd name="T3" fmla="*/ 146 h 158"/>
                <a:gd name="T4" fmla="*/ 12 w 200"/>
                <a:gd name="T5" fmla="*/ 33 h 158"/>
                <a:gd name="T6" fmla="*/ 184 w 200"/>
                <a:gd name="T7" fmla="*/ 11 h 158"/>
                <a:gd name="T8" fmla="*/ 184 w 200"/>
                <a:gd name="T9" fmla="*/ 0 h 158"/>
                <a:gd name="T10" fmla="*/ 183 w 200"/>
                <a:gd name="T11" fmla="*/ 0 h 158"/>
                <a:gd name="T12" fmla="*/ 10 w 200"/>
                <a:gd name="T13" fmla="*/ 21 h 158"/>
                <a:gd name="T14" fmla="*/ 1 w 200"/>
                <a:gd name="T15" fmla="*/ 29 h 158"/>
                <a:gd name="T16" fmla="*/ 4 w 200"/>
                <a:gd name="T17" fmla="*/ 41 h 158"/>
                <a:gd name="T18" fmla="*/ 136 w 200"/>
                <a:gd name="T19" fmla="*/ 155 h 158"/>
                <a:gd name="T20" fmla="*/ 143 w 200"/>
                <a:gd name="T21" fmla="*/ 158 h 158"/>
                <a:gd name="T22" fmla="*/ 144 w 200"/>
                <a:gd name="T23" fmla="*/ 158 h 158"/>
                <a:gd name="T24" fmla="*/ 152 w 200"/>
                <a:gd name="T25" fmla="*/ 153 h 158"/>
                <a:gd name="T26" fmla="*/ 196 w 200"/>
                <a:gd name="T27" fmla="*/ 10 h 158"/>
                <a:gd name="T28" fmla="*/ 192 w 200"/>
                <a:gd name="T29" fmla="*/ 2 h 158"/>
                <a:gd name="T30" fmla="*/ 184 w 200"/>
                <a:gd name="T31"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0" h="158">
                  <a:moveTo>
                    <a:pt x="184" y="11"/>
                  </a:moveTo>
                  <a:cubicBezTo>
                    <a:pt x="189" y="61"/>
                    <a:pt x="173" y="109"/>
                    <a:pt x="143" y="146"/>
                  </a:cubicBezTo>
                  <a:cubicBezTo>
                    <a:pt x="12" y="33"/>
                    <a:pt x="12" y="33"/>
                    <a:pt x="12" y="33"/>
                  </a:cubicBezTo>
                  <a:cubicBezTo>
                    <a:pt x="184" y="11"/>
                    <a:pt x="184" y="11"/>
                    <a:pt x="184" y="11"/>
                  </a:cubicBezTo>
                  <a:moveTo>
                    <a:pt x="184" y="0"/>
                  </a:moveTo>
                  <a:cubicBezTo>
                    <a:pt x="184" y="0"/>
                    <a:pt x="183" y="0"/>
                    <a:pt x="183" y="0"/>
                  </a:cubicBezTo>
                  <a:cubicBezTo>
                    <a:pt x="10" y="21"/>
                    <a:pt x="10" y="21"/>
                    <a:pt x="10" y="21"/>
                  </a:cubicBezTo>
                  <a:cubicBezTo>
                    <a:pt x="6" y="22"/>
                    <a:pt x="2" y="25"/>
                    <a:pt x="1" y="29"/>
                  </a:cubicBezTo>
                  <a:cubicBezTo>
                    <a:pt x="0" y="34"/>
                    <a:pt x="1" y="38"/>
                    <a:pt x="4" y="41"/>
                  </a:cubicBezTo>
                  <a:cubicBezTo>
                    <a:pt x="136" y="155"/>
                    <a:pt x="136" y="155"/>
                    <a:pt x="136" y="155"/>
                  </a:cubicBezTo>
                  <a:cubicBezTo>
                    <a:pt x="138" y="157"/>
                    <a:pt x="141" y="158"/>
                    <a:pt x="143" y="158"/>
                  </a:cubicBezTo>
                  <a:cubicBezTo>
                    <a:pt x="144" y="158"/>
                    <a:pt x="144" y="158"/>
                    <a:pt x="144" y="158"/>
                  </a:cubicBezTo>
                  <a:cubicBezTo>
                    <a:pt x="147" y="157"/>
                    <a:pt x="150" y="156"/>
                    <a:pt x="152" y="153"/>
                  </a:cubicBezTo>
                  <a:cubicBezTo>
                    <a:pt x="185" y="113"/>
                    <a:pt x="200" y="62"/>
                    <a:pt x="196" y="10"/>
                  </a:cubicBezTo>
                  <a:cubicBezTo>
                    <a:pt x="195" y="7"/>
                    <a:pt x="194" y="4"/>
                    <a:pt x="192" y="2"/>
                  </a:cubicBezTo>
                  <a:cubicBezTo>
                    <a:pt x="190" y="0"/>
                    <a:pt x="187" y="0"/>
                    <a:pt x="184"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5" name="iş1iḓe"/>
            <p:cNvSpPr/>
            <p:nvPr/>
          </p:nvSpPr>
          <p:spPr bwMode="auto">
            <a:xfrm>
              <a:off x="5364" y="3924"/>
              <a:ext cx="319" cy="287"/>
            </a:xfrm>
            <a:custGeom>
              <a:avLst/>
              <a:gdLst>
                <a:gd name="T0" fmla="*/ 28 w 216"/>
                <a:gd name="T1" fmla="*/ 194 h 194"/>
                <a:gd name="T2" fmla="*/ 25 w 216"/>
                <a:gd name="T3" fmla="*/ 192 h 194"/>
                <a:gd name="T4" fmla="*/ 23 w 216"/>
                <a:gd name="T5" fmla="*/ 189 h 194"/>
                <a:gd name="T6" fmla="*/ 0 w 216"/>
                <a:gd name="T7" fmla="*/ 7 h 194"/>
                <a:gd name="T8" fmla="*/ 1 w 216"/>
                <a:gd name="T9" fmla="*/ 3 h 194"/>
                <a:gd name="T10" fmla="*/ 5 w 216"/>
                <a:gd name="T11" fmla="*/ 1 h 194"/>
                <a:gd name="T12" fmla="*/ 23 w 216"/>
                <a:gd name="T13" fmla="*/ 0 h 194"/>
                <a:gd name="T14" fmla="*/ 215 w 216"/>
                <a:gd name="T15" fmla="*/ 164 h 194"/>
                <a:gd name="T16" fmla="*/ 214 w 216"/>
                <a:gd name="T17" fmla="*/ 169 h 194"/>
                <a:gd name="T18" fmla="*/ 210 w 216"/>
                <a:gd name="T19" fmla="*/ 171 h 194"/>
                <a:gd name="T20" fmla="*/ 29 w 216"/>
                <a:gd name="T21" fmla="*/ 193 h 194"/>
                <a:gd name="T22" fmla="*/ 28 w 216"/>
                <a:gd name="T23"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6" h="194">
                  <a:moveTo>
                    <a:pt x="28" y="194"/>
                  </a:moveTo>
                  <a:cubicBezTo>
                    <a:pt x="27" y="194"/>
                    <a:pt x="26" y="193"/>
                    <a:pt x="25" y="192"/>
                  </a:cubicBezTo>
                  <a:cubicBezTo>
                    <a:pt x="24" y="191"/>
                    <a:pt x="23" y="190"/>
                    <a:pt x="23" y="189"/>
                  </a:cubicBezTo>
                  <a:cubicBezTo>
                    <a:pt x="0" y="7"/>
                    <a:pt x="0" y="7"/>
                    <a:pt x="0" y="7"/>
                  </a:cubicBezTo>
                  <a:cubicBezTo>
                    <a:pt x="0" y="6"/>
                    <a:pt x="0" y="4"/>
                    <a:pt x="1" y="3"/>
                  </a:cubicBezTo>
                  <a:cubicBezTo>
                    <a:pt x="2" y="2"/>
                    <a:pt x="4" y="1"/>
                    <a:pt x="5" y="1"/>
                  </a:cubicBezTo>
                  <a:cubicBezTo>
                    <a:pt x="11" y="0"/>
                    <a:pt x="17" y="0"/>
                    <a:pt x="23" y="0"/>
                  </a:cubicBezTo>
                  <a:cubicBezTo>
                    <a:pt x="119" y="0"/>
                    <a:pt x="200" y="69"/>
                    <a:pt x="215" y="164"/>
                  </a:cubicBezTo>
                  <a:cubicBezTo>
                    <a:pt x="216" y="166"/>
                    <a:pt x="215" y="167"/>
                    <a:pt x="214" y="169"/>
                  </a:cubicBezTo>
                  <a:cubicBezTo>
                    <a:pt x="213" y="170"/>
                    <a:pt x="212" y="171"/>
                    <a:pt x="210" y="171"/>
                  </a:cubicBezTo>
                  <a:cubicBezTo>
                    <a:pt x="29" y="193"/>
                    <a:pt x="29" y="193"/>
                    <a:pt x="29" y="193"/>
                  </a:cubicBezTo>
                  <a:lnTo>
                    <a:pt x="28" y="194"/>
                  </a:lnTo>
                  <a:close/>
                </a:path>
              </a:pathLst>
            </a:custGeom>
            <a:solidFill>
              <a:srgbClr val="FF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6" name="ïšľïḋê"/>
            <p:cNvSpPr/>
            <p:nvPr/>
          </p:nvSpPr>
          <p:spPr bwMode="auto">
            <a:xfrm>
              <a:off x="5356" y="3917"/>
              <a:ext cx="335" cy="301"/>
            </a:xfrm>
            <a:custGeom>
              <a:avLst/>
              <a:gdLst>
                <a:gd name="T0" fmla="*/ 29 w 227"/>
                <a:gd name="T1" fmla="*/ 11 h 204"/>
                <a:gd name="T2" fmla="*/ 216 w 227"/>
                <a:gd name="T3" fmla="*/ 170 h 204"/>
                <a:gd name="T4" fmla="*/ 34 w 227"/>
                <a:gd name="T5" fmla="*/ 193 h 204"/>
                <a:gd name="T6" fmla="*/ 12 w 227"/>
                <a:gd name="T7" fmla="*/ 12 h 204"/>
                <a:gd name="T8" fmla="*/ 29 w 227"/>
                <a:gd name="T9" fmla="*/ 11 h 204"/>
                <a:gd name="T10" fmla="*/ 29 w 227"/>
                <a:gd name="T11" fmla="*/ 0 h 204"/>
                <a:gd name="T12" fmla="*/ 11 w 227"/>
                <a:gd name="T13" fmla="*/ 0 h 204"/>
                <a:gd name="T14" fmla="*/ 3 w 227"/>
                <a:gd name="T15" fmla="*/ 5 h 204"/>
                <a:gd name="T16" fmla="*/ 1 w 227"/>
                <a:gd name="T17" fmla="*/ 13 h 204"/>
                <a:gd name="T18" fmla="*/ 23 w 227"/>
                <a:gd name="T19" fmla="*/ 194 h 204"/>
                <a:gd name="T20" fmla="*/ 28 w 227"/>
                <a:gd name="T21" fmla="*/ 202 h 204"/>
                <a:gd name="T22" fmla="*/ 34 w 227"/>
                <a:gd name="T23" fmla="*/ 204 h 204"/>
                <a:gd name="T24" fmla="*/ 36 w 227"/>
                <a:gd name="T25" fmla="*/ 204 h 204"/>
                <a:gd name="T26" fmla="*/ 217 w 227"/>
                <a:gd name="T27" fmla="*/ 181 h 204"/>
                <a:gd name="T28" fmla="*/ 225 w 227"/>
                <a:gd name="T29" fmla="*/ 177 h 204"/>
                <a:gd name="T30" fmla="*/ 227 w 227"/>
                <a:gd name="T31" fmla="*/ 168 h 204"/>
                <a:gd name="T32" fmla="*/ 158 w 227"/>
                <a:gd name="T33" fmla="*/ 47 h 204"/>
                <a:gd name="T34" fmla="*/ 29 w 227"/>
                <a:gd name="T35"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 h="204">
                  <a:moveTo>
                    <a:pt x="29" y="11"/>
                  </a:moveTo>
                  <a:cubicBezTo>
                    <a:pt x="121" y="11"/>
                    <a:pt x="201" y="78"/>
                    <a:pt x="216" y="170"/>
                  </a:cubicBezTo>
                  <a:cubicBezTo>
                    <a:pt x="34" y="193"/>
                    <a:pt x="34" y="193"/>
                    <a:pt x="34" y="193"/>
                  </a:cubicBezTo>
                  <a:cubicBezTo>
                    <a:pt x="12" y="12"/>
                    <a:pt x="12" y="12"/>
                    <a:pt x="12" y="12"/>
                  </a:cubicBezTo>
                  <a:cubicBezTo>
                    <a:pt x="17" y="11"/>
                    <a:pt x="23" y="11"/>
                    <a:pt x="29" y="11"/>
                  </a:cubicBezTo>
                  <a:moveTo>
                    <a:pt x="29" y="0"/>
                  </a:moveTo>
                  <a:cubicBezTo>
                    <a:pt x="23" y="0"/>
                    <a:pt x="17" y="0"/>
                    <a:pt x="11" y="0"/>
                  </a:cubicBezTo>
                  <a:cubicBezTo>
                    <a:pt x="8" y="1"/>
                    <a:pt x="5" y="2"/>
                    <a:pt x="3" y="5"/>
                  </a:cubicBezTo>
                  <a:cubicBezTo>
                    <a:pt x="1" y="7"/>
                    <a:pt x="0" y="10"/>
                    <a:pt x="1" y="13"/>
                  </a:cubicBezTo>
                  <a:cubicBezTo>
                    <a:pt x="23" y="194"/>
                    <a:pt x="23" y="194"/>
                    <a:pt x="23" y="194"/>
                  </a:cubicBezTo>
                  <a:cubicBezTo>
                    <a:pt x="24" y="197"/>
                    <a:pt x="25" y="200"/>
                    <a:pt x="28" y="202"/>
                  </a:cubicBezTo>
                  <a:cubicBezTo>
                    <a:pt x="30" y="203"/>
                    <a:pt x="32" y="204"/>
                    <a:pt x="34" y="204"/>
                  </a:cubicBezTo>
                  <a:cubicBezTo>
                    <a:pt x="35" y="204"/>
                    <a:pt x="35" y="204"/>
                    <a:pt x="36" y="204"/>
                  </a:cubicBezTo>
                  <a:cubicBezTo>
                    <a:pt x="217" y="181"/>
                    <a:pt x="217" y="181"/>
                    <a:pt x="217" y="181"/>
                  </a:cubicBezTo>
                  <a:cubicBezTo>
                    <a:pt x="220" y="181"/>
                    <a:pt x="223" y="179"/>
                    <a:pt x="225" y="177"/>
                  </a:cubicBezTo>
                  <a:cubicBezTo>
                    <a:pt x="227" y="174"/>
                    <a:pt x="227" y="171"/>
                    <a:pt x="227" y="168"/>
                  </a:cubicBezTo>
                  <a:cubicBezTo>
                    <a:pt x="219" y="121"/>
                    <a:pt x="195" y="78"/>
                    <a:pt x="158" y="47"/>
                  </a:cubicBezTo>
                  <a:cubicBezTo>
                    <a:pt x="122" y="16"/>
                    <a:pt x="76" y="0"/>
                    <a:pt x="29"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7" name="işḷiḋe"/>
            <p:cNvSpPr/>
            <p:nvPr/>
          </p:nvSpPr>
          <p:spPr bwMode="auto">
            <a:xfrm>
              <a:off x="5234" y="4226"/>
              <a:ext cx="249" cy="274"/>
            </a:xfrm>
            <a:custGeom>
              <a:avLst/>
              <a:gdLst>
                <a:gd name="T0" fmla="*/ 110 w 169"/>
                <a:gd name="T1" fmla="*/ 186 h 186"/>
                <a:gd name="T2" fmla="*/ 3 w 169"/>
                <a:gd name="T3" fmla="*/ 154 h 186"/>
                <a:gd name="T4" fmla="*/ 0 w 169"/>
                <a:gd name="T5" fmla="*/ 150 h 186"/>
                <a:gd name="T6" fmla="*/ 1 w 169"/>
                <a:gd name="T7" fmla="*/ 146 h 186"/>
                <a:gd name="T8" fmla="*/ 104 w 169"/>
                <a:gd name="T9" fmla="*/ 2 h 186"/>
                <a:gd name="T10" fmla="*/ 108 w 169"/>
                <a:gd name="T11" fmla="*/ 0 h 186"/>
                <a:gd name="T12" fmla="*/ 109 w 169"/>
                <a:gd name="T13" fmla="*/ 0 h 186"/>
                <a:gd name="T14" fmla="*/ 114 w 169"/>
                <a:gd name="T15" fmla="*/ 4 h 186"/>
                <a:gd name="T16" fmla="*/ 168 w 169"/>
                <a:gd name="T17" fmla="*/ 171 h 186"/>
                <a:gd name="T18" fmla="*/ 168 w 169"/>
                <a:gd name="T19" fmla="*/ 176 h 186"/>
                <a:gd name="T20" fmla="*/ 164 w 169"/>
                <a:gd name="T21" fmla="*/ 178 h 186"/>
                <a:gd name="T22" fmla="*/ 135 w 169"/>
                <a:gd name="T23" fmla="*/ 184 h 186"/>
                <a:gd name="T24" fmla="*/ 110 w 169"/>
                <a:gd name="T25" fmla="*/ 186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9" h="186">
                  <a:moveTo>
                    <a:pt x="110" y="186"/>
                  </a:moveTo>
                  <a:cubicBezTo>
                    <a:pt x="72" y="186"/>
                    <a:pt x="35" y="175"/>
                    <a:pt x="3" y="154"/>
                  </a:cubicBezTo>
                  <a:cubicBezTo>
                    <a:pt x="2" y="153"/>
                    <a:pt x="1" y="151"/>
                    <a:pt x="0" y="150"/>
                  </a:cubicBezTo>
                  <a:cubicBezTo>
                    <a:pt x="0" y="148"/>
                    <a:pt x="0" y="147"/>
                    <a:pt x="1" y="146"/>
                  </a:cubicBezTo>
                  <a:cubicBezTo>
                    <a:pt x="104" y="2"/>
                    <a:pt x="104" y="2"/>
                    <a:pt x="104" y="2"/>
                  </a:cubicBezTo>
                  <a:cubicBezTo>
                    <a:pt x="105" y="1"/>
                    <a:pt x="106" y="0"/>
                    <a:pt x="108" y="0"/>
                  </a:cubicBezTo>
                  <a:cubicBezTo>
                    <a:pt x="109" y="0"/>
                    <a:pt x="109" y="0"/>
                    <a:pt x="109" y="0"/>
                  </a:cubicBezTo>
                  <a:cubicBezTo>
                    <a:pt x="111" y="0"/>
                    <a:pt x="113" y="2"/>
                    <a:pt x="114" y="4"/>
                  </a:cubicBezTo>
                  <a:cubicBezTo>
                    <a:pt x="168" y="171"/>
                    <a:pt x="168" y="171"/>
                    <a:pt x="168" y="171"/>
                  </a:cubicBezTo>
                  <a:cubicBezTo>
                    <a:pt x="169" y="173"/>
                    <a:pt x="169" y="174"/>
                    <a:pt x="168" y="176"/>
                  </a:cubicBezTo>
                  <a:cubicBezTo>
                    <a:pt x="167" y="177"/>
                    <a:pt x="166" y="178"/>
                    <a:pt x="164" y="178"/>
                  </a:cubicBezTo>
                  <a:cubicBezTo>
                    <a:pt x="155" y="181"/>
                    <a:pt x="145" y="183"/>
                    <a:pt x="135" y="184"/>
                  </a:cubicBezTo>
                  <a:cubicBezTo>
                    <a:pt x="127" y="185"/>
                    <a:pt x="118" y="186"/>
                    <a:pt x="110" y="186"/>
                  </a:cubicBezTo>
                  <a:close/>
                </a:path>
              </a:pathLst>
            </a:custGeom>
            <a:solidFill>
              <a:srgbClr val="A2B2D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8" name="îṥľiḑè"/>
            <p:cNvSpPr/>
            <p:nvPr/>
          </p:nvSpPr>
          <p:spPr bwMode="auto">
            <a:xfrm>
              <a:off x="5225" y="4218"/>
              <a:ext cx="267" cy="292"/>
            </a:xfrm>
            <a:custGeom>
              <a:avLst/>
              <a:gdLst>
                <a:gd name="T0" fmla="*/ 114 w 181"/>
                <a:gd name="T1" fmla="*/ 12 h 198"/>
                <a:gd name="T2" fmla="*/ 169 w 181"/>
                <a:gd name="T3" fmla="*/ 179 h 198"/>
                <a:gd name="T4" fmla="*/ 140 w 181"/>
                <a:gd name="T5" fmla="*/ 185 h 198"/>
                <a:gd name="T6" fmla="*/ 116 w 181"/>
                <a:gd name="T7" fmla="*/ 186 h 198"/>
                <a:gd name="T8" fmla="*/ 12 w 181"/>
                <a:gd name="T9" fmla="*/ 155 h 198"/>
                <a:gd name="T10" fmla="*/ 114 w 181"/>
                <a:gd name="T11" fmla="*/ 12 h 198"/>
                <a:gd name="T12" fmla="*/ 114 w 181"/>
                <a:gd name="T13" fmla="*/ 0 h 198"/>
                <a:gd name="T14" fmla="*/ 105 w 181"/>
                <a:gd name="T15" fmla="*/ 5 h 198"/>
                <a:gd name="T16" fmla="*/ 3 w 181"/>
                <a:gd name="T17" fmla="*/ 148 h 198"/>
                <a:gd name="T18" fmla="*/ 1 w 181"/>
                <a:gd name="T19" fmla="*/ 157 h 198"/>
                <a:gd name="T20" fmla="*/ 6 w 181"/>
                <a:gd name="T21" fmla="*/ 164 h 198"/>
                <a:gd name="T22" fmla="*/ 116 w 181"/>
                <a:gd name="T23" fmla="*/ 198 h 198"/>
                <a:gd name="T24" fmla="*/ 141 w 181"/>
                <a:gd name="T25" fmla="*/ 196 h 198"/>
                <a:gd name="T26" fmla="*/ 172 w 181"/>
                <a:gd name="T27" fmla="*/ 190 h 198"/>
                <a:gd name="T28" fmla="*/ 179 w 181"/>
                <a:gd name="T29" fmla="*/ 184 h 198"/>
                <a:gd name="T30" fmla="*/ 180 w 181"/>
                <a:gd name="T31" fmla="*/ 175 h 198"/>
                <a:gd name="T32" fmla="*/ 125 w 181"/>
                <a:gd name="T33" fmla="*/ 8 h 198"/>
                <a:gd name="T34" fmla="*/ 116 w 181"/>
                <a:gd name="T35" fmla="*/ 1 h 198"/>
                <a:gd name="T36" fmla="*/ 114 w 181"/>
                <a:gd name="T37"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1" h="198">
                  <a:moveTo>
                    <a:pt x="114" y="12"/>
                  </a:moveTo>
                  <a:cubicBezTo>
                    <a:pt x="169" y="179"/>
                    <a:pt x="169" y="179"/>
                    <a:pt x="169" y="179"/>
                  </a:cubicBezTo>
                  <a:cubicBezTo>
                    <a:pt x="160" y="182"/>
                    <a:pt x="150" y="184"/>
                    <a:pt x="140" y="185"/>
                  </a:cubicBezTo>
                  <a:cubicBezTo>
                    <a:pt x="132" y="186"/>
                    <a:pt x="124" y="186"/>
                    <a:pt x="116" y="186"/>
                  </a:cubicBezTo>
                  <a:cubicBezTo>
                    <a:pt x="78" y="186"/>
                    <a:pt x="42" y="175"/>
                    <a:pt x="12" y="155"/>
                  </a:cubicBezTo>
                  <a:cubicBezTo>
                    <a:pt x="114" y="12"/>
                    <a:pt x="114" y="12"/>
                    <a:pt x="114" y="12"/>
                  </a:cubicBezTo>
                  <a:moveTo>
                    <a:pt x="114" y="0"/>
                  </a:moveTo>
                  <a:cubicBezTo>
                    <a:pt x="111" y="0"/>
                    <a:pt x="107" y="2"/>
                    <a:pt x="105" y="5"/>
                  </a:cubicBezTo>
                  <a:cubicBezTo>
                    <a:pt x="3" y="148"/>
                    <a:pt x="3" y="148"/>
                    <a:pt x="3" y="148"/>
                  </a:cubicBezTo>
                  <a:cubicBezTo>
                    <a:pt x="1" y="151"/>
                    <a:pt x="0" y="154"/>
                    <a:pt x="1" y="157"/>
                  </a:cubicBezTo>
                  <a:cubicBezTo>
                    <a:pt x="1" y="160"/>
                    <a:pt x="3" y="163"/>
                    <a:pt x="6" y="164"/>
                  </a:cubicBezTo>
                  <a:cubicBezTo>
                    <a:pt x="39" y="186"/>
                    <a:pt x="77" y="198"/>
                    <a:pt x="116" y="198"/>
                  </a:cubicBezTo>
                  <a:cubicBezTo>
                    <a:pt x="125" y="198"/>
                    <a:pt x="133" y="197"/>
                    <a:pt x="141" y="196"/>
                  </a:cubicBezTo>
                  <a:cubicBezTo>
                    <a:pt x="152" y="195"/>
                    <a:pt x="162" y="193"/>
                    <a:pt x="172" y="190"/>
                  </a:cubicBezTo>
                  <a:cubicBezTo>
                    <a:pt x="175" y="189"/>
                    <a:pt x="177" y="187"/>
                    <a:pt x="179" y="184"/>
                  </a:cubicBezTo>
                  <a:cubicBezTo>
                    <a:pt x="180" y="182"/>
                    <a:pt x="181" y="178"/>
                    <a:pt x="180" y="175"/>
                  </a:cubicBezTo>
                  <a:cubicBezTo>
                    <a:pt x="125" y="8"/>
                    <a:pt x="125" y="8"/>
                    <a:pt x="125" y="8"/>
                  </a:cubicBezTo>
                  <a:cubicBezTo>
                    <a:pt x="124" y="4"/>
                    <a:pt x="120" y="1"/>
                    <a:pt x="116" y="1"/>
                  </a:cubicBezTo>
                  <a:cubicBezTo>
                    <a:pt x="115" y="0"/>
                    <a:pt x="115" y="0"/>
                    <a:pt x="114"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9" name="íṩľïdé"/>
            <p:cNvSpPr/>
            <p:nvPr/>
          </p:nvSpPr>
          <p:spPr bwMode="auto">
            <a:xfrm>
              <a:off x="5091" y="3929"/>
              <a:ext cx="304" cy="514"/>
            </a:xfrm>
            <a:custGeom>
              <a:avLst/>
              <a:gdLst>
                <a:gd name="T0" fmla="*/ 92 w 206"/>
                <a:gd name="T1" fmla="*/ 349 h 349"/>
                <a:gd name="T2" fmla="*/ 88 w 206"/>
                <a:gd name="T3" fmla="*/ 347 h 349"/>
                <a:gd name="T4" fmla="*/ 66 w 206"/>
                <a:gd name="T5" fmla="*/ 328 h 349"/>
                <a:gd name="T6" fmla="*/ 57 w 206"/>
                <a:gd name="T7" fmla="*/ 317 h 349"/>
                <a:gd name="T8" fmla="*/ 14 w 206"/>
                <a:gd name="T9" fmla="*/ 217 h 349"/>
                <a:gd name="T10" fmla="*/ 176 w 206"/>
                <a:gd name="T11" fmla="*/ 0 h 349"/>
                <a:gd name="T12" fmla="*/ 177 w 206"/>
                <a:gd name="T13" fmla="*/ 0 h 349"/>
                <a:gd name="T14" fmla="*/ 180 w 206"/>
                <a:gd name="T15" fmla="*/ 1 h 349"/>
                <a:gd name="T16" fmla="*/ 183 w 206"/>
                <a:gd name="T17" fmla="*/ 5 h 349"/>
                <a:gd name="T18" fmla="*/ 206 w 206"/>
                <a:gd name="T19" fmla="*/ 193 h 349"/>
                <a:gd name="T20" fmla="*/ 205 w 206"/>
                <a:gd name="T21" fmla="*/ 197 h 349"/>
                <a:gd name="T22" fmla="*/ 96 w 206"/>
                <a:gd name="T23" fmla="*/ 346 h 349"/>
                <a:gd name="T24" fmla="*/ 92 w 206"/>
                <a:gd name="T25" fmla="*/ 348 h 349"/>
                <a:gd name="T26" fmla="*/ 92 w 206"/>
                <a:gd name="T27" fmla="*/ 349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6" h="349">
                  <a:moveTo>
                    <a:pt x="92" y="349"/>
                  </a:moveTo>
                  <a:cubicBezTo>
                    <a:pt x="90" y="349"/>
                    <a:pt x="89" y="348"/>
                    <a:pt x="88" y="347"/>
                  </a:cubicBezTo>
                  <a:cubicBezTo>
                    <a:pt x="80" y="341"/>
                    <a:pt x="73" y="335"/>
                    <a:pt x="66" y="328"/>
                  </a:cubicBezTo>
                  <a:cubicBezTo>
                    <a:pt x="57" y="317"/>
                    <a:pt x="57" y="317"/>
                    <a:pt x="57" y="317"/>
                  </a:cubicBezTo>
                  <a:cubicBezTo>
                    <a:pt x="33" y="289"/>
                    <a:pt x="18" y="254"/>
                    <a:pt x="14" y="217"/>
                  </a:cubicBezTo>
                  <a:cubicBezTo>
                    <a:pt x="0" y="112"/>
                    <a:pt x="72" y="17"/>
                    <a:pt x="176" y="0"/>
                  </a:cubicBezTo>
                  <a:cubicBezTo>
                    <a:pt x="177" y="0"/>
                    <a:pt x="177" y="0"/>
                    <a:pt x="177" y="0"/>
                  </a:cubicBezTo>
                  <a:cubicBezTo>
                    <a:pt x="178" y="0"/>
                    <a:pt x="179" y="0"/>
                    <a:pt x="180" y="1"/>
                  </a:cubicBezTo>
                  <a:cubicBezTo>
                    <a:pt x="182" y="2"/>
                    <a:pt x="182" y="3"/>
                    <a:pt x="183" y="5"/>
                  </a:cubicBezTo>
                  <a:cubicBezTo>
                    <a:pt x="206" y="193"/>
                    <a:pt x="206" y="193"/>
                    <a:pt x="206" y="193"/>
                  </a:cubicBezTo>
                  <a:cubicBezTo>
                    <a:pt x="206" y="194"/>
                    <a:pt x="206" y="195"/>
                    <a:pt x="205" y="197"/>
                  </a:cubicBezTo>
                  <a:cubicBezTo>
                    <a:pt x="96" y="346"/>
                    <a:pt x="96" y="346"/>
                    <a:pt x="96" y="346"/>
                  </a:cubicBezTo>
                  <a:cubicBezTo>
                    <a:pt x="95" y="347"/>
                    <a:pt x="94" y="348"/>
                    <a:pt x="92" y="348"/>
                  </a:cubicBezTo>
                  <a:lnTo>
                    <a:pt x="92" y="349"/>
                  </a:lnTo>
                  <a:close/>
                </a:path>
              </a:pathLst>
            </a:custGeom>
            <a:solidFill>
              <a:srgbClr val="B74F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0" name="isľïde"/>
            <p:cNvSpPr/>
            <p:nvPr/>
          </p:nvSpPr>
          <p:spPr bwMode="auto">
            <a:xfrm>
              <a:off x="5093" y="3920"/>
              <a:ext cx="312" cy="531"/>
            </a:xfrm>
            <a:custGeom>
              <a:avLst/>
              <a:gdLst>
                <a:gd name="T0" fmla="*/ 176 w 211"/>
                <a:gd name="T1" fmla="*/ 11 h 360"/>
                <a:gd name="T2" fmla="*/ 190 w 211"/>
                <a:gd name="T3" fmla="*/ 122 h 360"/>
                <a:gd name="T4" fmla="*/ 199 w 211"/>
                <a:gd name="T5" fmla="*/ 196 h 360"/>
                <a:gd name="T6" fmla="*/ 200 w 211"/>
                <a:gd name="T7" fmla="*/ 199 h 360"/>
                <a:gd name="T8" fmla="*/ 91 w 211"/>
                <a:gd name="T9" fmla="*/ 349 h 360"/>
                <a:gd name="T10" fmla="*/ 69 w 211"/>
                <a:gd name="T11" fmla="*/ 330 h 360"/>
                <a:gd name="T12" fmla="*/ 60 w 211"/>
                <a:gd name="T13" fmla="*/ 320 h 360"/>
                <a:gd name="T14" fmla="*/ 18 w 211"/>
                <a:gd name="T15" fmla="*/ 222 h 360"/>
                <a:gd name="T16" fmla="*/ 176 w 211"/>
                <a:gd name="T17" fmla="*/ 11 h 360"/>
                <a:gd name="T18" fmla="*/ 176 w 211"/>
                <a:gd name="T19" fmla="*/ 0 h 360"/>
                <a:gd name="T20" fmla="*/ 174 w 211"/>
                <a:gd name="T21" fmla="*/ 0 h 360"/>
                <a:gd name="T22" fmla="*/ 46 w 211"/>
                <a:gd name="T23" fmla="*/ 78 h 360"/>
                <a:gd name="T24" fmla="*/ 7 w 211"/>
                <a:gd name="T25" fmla="*/ 224 h 360"/>
                <a:gd name="T26" fmla="*/ 52 w 211"/>
                <a:gd name="T27" fmla="*/ 327 h 360"/>
                <a:gd name="T28" fmla="*/ 52 w 211"/>
                <a:gd name="T29" fmla="*/ 327 h 360"/>
                <a:gd name="T30" fmla="*/ 61 w 211"/>
                <a:gd name="T31" fmla="*/ 337 h 360"/>
                <a:gd name="T32" fmla="*/ 61 w 211"/>
                <a:gd name="T33" fmla="*/ 338 h 360"/>
                <a:gd name="T34" fmla="*/ 84 w 211"/>
                <a:gd name="T35" fmla="*/ 358 h 360"/>
                <a:gd name="T36" fmla="*/ 91 w 211"/>
                <a:gd name="T37" fmla="*/ 360 h 360"/>
                <a:gd name="T38" fmla="*/ 92 w 211"/>
                <a:gd name="T39" fmla="*/ 360 h 360"/>
                <a:gd name="T40" fmla="*/ 100 w 211"/>
                <a:gd name="T41" fmla="*/ 356 h 360"/>
                <a:gd name="T42" fmla="*/ 209 w 211"/>
                <a:gd name="T43" fmla="*/ 206 h 360"/>
                <a:gd name="T44" fmla="*/ 211 w 211"/>
                <a:gd name="T45" fmla="*/ 198 h 360"/>
                <a:gd name="T46" fmla="*/ 210 w 211"/>
                <a:gd name="T47" fmla="*/ 194 h 360"/>
                <a:gd name="T48" fmla="*/ 201 w 211"/>
                <a:gd name="T49" fmla="*/ 120 h 360"/>
                <a:gd name="T50" fmla="*/ 187 w 211"/>
                <a:gd name="T51" fmla="*/ 10 h 360"/>
                <a:gd name="T52" fmla="*/ 183 w 211"/>
                <a:gd name="T53" fmla="*/ 2 h 360"/>
                <a:gd name="T54" fmla="*/ 176 w 211"/>
                <a:gd name="T55" fmla="*/ 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1" h="360">
                  <a:moveTo>
                    <a:pt x="176" y="11"/>
                  </a:moveTo>
                  <a:cubicBezTo>
                    <a:pt x="190" y="122"/>
                    <a:pt x="190" y="122"/>
                    <a:pt x="190" y="122"/>
                  </a:cubicBezTo>
                  <a:cubicBezTo>
                    <a:pt x="199" y="196"/>
                    <a:pt x="199" y="196"/>
                    <a:pt x="199" y="196"/>
                  </a:cubicBezTo>
                  <a:cubicBezTo>
                    <a:pt x="200" y="199"/>
                    <a:pt x="200" y="199"/>
                    <a:pt x="200" y="199"/>
                  </a:cubicBezTo>
                  <a:cubicBezTo>
                    <a:pt x="91" y="349"/>
                    <a:pt x="91" y="349"/>
                    <a:pt x="91" y="349"/>
                  </a:cubicBezTo>
                  <a:cubicBezTo>
                    <a:pt x="83" y="343"/>
                    <a:pt x="76" y="337"/>
                    <a:pt x="69" y="330"/>
                  </a:cubicBezTo>
                  <a:cubicBezTo>
                    <a:pt x="60" y="320"/>
                    <a:pt x="60" y="320"/>
                    <a:pt x="60" y="320"/>
                  </a:cubicBezTo>
                  <a:cubicBezTo>
                    <a:pt x="38" y="293"/>
                    <a:pt x="23" y="259"/>
                    <a:pt x="18" y="222"/>
                  </a:cubicBezTo>
                  <a:cubicBezTo>
                    <a:pt x="5" y="121"/>
                    <a:pt x="76" y="28"/>
                    <a:pt x="176" y="11"/>
                  </a:cubicBezTo>
                  <a:moveTo>
                    <a:pt x="176" y="0"/>
                  </a:moveTo>
                  <a:cubicBezTo>
                    <a:pt x="175" y="0"/>
                    <a:pt x="175" y="0"/>
                    <a:pt x="174" y="0"/>
                  </a:cubicBezTo>
                  <a:cubicBezTo>
                    <a:pt x="123" y="9"/>
                    <a:pt x="77" y="36"/>
                    <a:pt x="46" y="78"/>
                  </a:cubicBezTo>
                  <a:cubicBezTo>
                    <a:pt x="14" y="120"/>
                    <a:pt x="0" y="172"/>
                    <a:pt x="7" y="224"/>
                  </a:cubicBezTo>
                  <a:cubicBezTo>
                    <a:pt x="12" y="262"/>
                    <a:pt x="27" y="297"/>
                    <a:pt x="52" y="327"/>
                  </a:cubicBezTo>
                  <a:cubicBezTo>
                    <a:pt x="52" y="327"/>
                    <a:pt x="52" y="327"/>
                    <a:pt x="52" y="327"/>
                  </a:cubicBezTo>
                  <a:cubicBezTo>
                    <a:pt x="61" y="337"/>
                    <a:pt x="61" y="337"/>
                    <a:pt x="61" y="337"/>
                  </a:cubicBezTo>
                  <a:cubicBezTo>
                    <a:pt x="61" y="338"/>
                    <a:pt x="61" y="338"/>
                    <a:pt x="61" y="338"/>
                  </a:cubicBezTo>
                  <a:cubicBezTo>
                    <a:pt x="68" y="345"/>
                    <a:pt x="76" y="352"/>
                    <a:pt x="84" y="358"/>
                  </a:cubicBezTo>
                  <a:cubicBezTo>
                    <a:pt x="86" y="359"/>
                    <a:pt x="88" y="360"/>
                    <a:pt x="91" y="360"/>
                  </a:cubicBezTo>
                  <a:cubicBezTo>
                    <a:pt x="91" y="360"/>
                    <a:pt x="92" y="360"/>
                    <a:pt x="92" y="360"/>
                  </a:cubicBezTo>
                  <a:cubicBezTo>
                    <a:pt x="95" y="360"/>
                    <a:pt x="98" y="358"/>
                    <a:pt x="100" y="356"/>
                  </a:cubicBezTo>
                  <a:cubicBezTo>
                    <a:pt x="209" y="206"/>
                    <a:pt x="209" y="206"/>
                    <a:pt x="209" y="206"/>
                  </a:cubicBezTo>
                  <a:cubicBezTo>
                    <a:pt x="210" y="204"/>
                    <a:pt x="211" y="201"/>
                    <a:pt x="211" y="198"/>
                  </a:cubicBezTo>
                  <a:cubicBezTo>
                    <a:pt x="210" y="194"/>
                    <a:pt x="210" y="194"/>
                    <a:pt x="210" y="194"/>
                  </a:cubicBezTo>
                  <a:cubicBezTo>
                    <a:pt x="201" y="120"/>
                    <a:pt x="201" y="120"/>
                    <a:pt x="201" y="120"/>
                  </a:cubicBezTo>
                  <a:cubicBezTo>
                    <a:pt x="187" y="10"/>
                    <a:pt x="187" y="10"/>
                    <a:pt x="187" y="10"/>
                  </a:cubicBezTo>
                  <a:cubicBezTo>
                    <a:pt x="187" y="7"/>
                    <a:pt x="185" y="4"/>
                    <a:pt x="183" y="2"/>
                  </a:cubicBezTo>
                  <a:cubicBezTo>
                    <a:pt x="181" y="1"/>
                    <a:pt x="178" y="0"/>
                    <a:pt x="176"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1" name="iṥļîḍe"/>
            <p:cNvSpPr/>
            <p:nvPr/>
          </p:nvSpPr>
          <p:spPr bwMode="auto">
            <a:xfrm>
              <a:off x="5200" y="4690"/>
              <a:ext cx="94" cy="94"/>
            </a:xfrm>
            <a:custGeom>
              <a:avLst/>
              <a:gdLst>
                <a:gd name="T0" fmla="*/ 0 w 91"/>
                <a:gd name="T1" fmla="*/ 9 h 91"/>
                <a:gd name="T2" fmla="*/ 81 w 91"/>
                <a:gd name="T3" fmla="*/ 0 h 91"/>
                <a:gd name="T4" fmla="*/ 91 w 91"/>
                <a:gd name="T5" fmla="*/ 79 h 91"/>
                <a:gd name="T6" fmla="*/ 11 w 91"/>
                <a:gd name="T7" fmla="*/ 91 h 91"/>
                <a:gd name="T8" fmla="*/ 0 w 91"/>
                <a:gd name="T9" fmla="*/ 9 h 91"/>
              </a:gdLst>
              <a:ahLst/>
              <a:cxnLst>
                <a:cxn ang="0">
                  <a:pos x="T0" y="T1"/>
                </a:cxn>
                <a:cxn ang="0">
                  <a:pos x="T2" y="T3"/>
                </a:cxn>
                <a:cxn ang="0">
                  <a:pos x="T4" y="T5"/>
                </a:cxn>
                <a:cxn ang="0">
                  <a:pos x="T6" y="T7"/>
                </a:cxn>
                <a:cxn ang="0">
                  <a:pos x="T8" y="T9"/>
                </a:cxn>
              </a:cxnLst>
              <a:rect l="0" t="0" r="r" b="b"/>
              <a:pathLst>
                <a:path w="91" h="91">
                  <a:moveTo>
                    <a:pt x="0" y="9"/>
                  </a:moveTo>
                  <a:lnTo>
                    <a:pt x="81" y="0"/>
                  </a:lnTo>
                  <a:lnTo>
                    <a:pt x="91" y="79"/>
                  </a:lnTo>
                  <a:lnTo>
                    <a:pt x="11" y="91"/>
                  </a:lnTo>
                  <a:lnTo>
                    <a:pt x="0" y="9"/>
                  </a:lnTo>
                  <a:close/>
                </a:path>
              </a:pathLst>
            </a:custGeom>
            <a:solidFill>
              <a:srgbClr val="72BDB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2" name="ïŝ1ïḑè"/>
            <p:cNvSpPr/>
            <p:nvPr/>
          </p:nvSpPr>
          <p:spPr bwMode="auto">
            <a:xfrm>
              <a:off x="5189" y="4677"/>
              <a:ext cx="118" cy="119"/>
            </a:xfrm>
            <a:custGeom>
              <a:avLst/>
              <a:gdLst>
                <a:gd name="T0" fmla="*/ 82 w 114"/>
                <a:gd name="T1" fmla="*/ 24 h 115"/>
                <a:gd name="T2" fmla="*/ 91 w 114"/>
                <a:gd name="T3" fmla="*/ 84 h 115"/>
                <a:gd name="T4" fmla="*/ 31 w 114"/>
                <a:gd name="T5" fmla="*/ 91 h 115"/>
                <a:gd name="T6" fmla="*/ 24 w 114"/>
                <a:gd name="T7" fmla="*/ 32 h 115"/>
                <a:gd name="T8" fmla="*/ 82 w 114"/>
                <a:gd name="T9" fmla="*/ 24 h 115"/>
                <a:gd name="T10" fmla="*/ 101 w 114"/>
                <a:gd name="T11" fmla="*/ 0 h 115"/>
                <a:gd name="T12" fmla="*/ 79 w 114"/>
                <a:gd name="T13" fmla="*/ 3 h 115"/>
                <a:gd name="T14" fmla="*/ 21 w 114"/>
                <a:gd name="T15" fmla="*/ 11 h 115"/>
                <a:gd name="T16" fmla="*/ 0 w 114"/>
                <a:gd name="T17" fmla="*/ 14 h 115"/>
                <a:gd name="T18" fmla="*/ 2 w 114"/>
                <a:gd name="T19" fmla="*/ 35 h 115"/>
                <a:gd name="T20" fmla="*/ 10 w 114"/>
                <a:gd name="T21" fmla="*/ 94 h 115"/>
                <a:gd name="T22" fmla="*/ 12 w 114"/>
                <a:gd name="T23" fmla="*/ 115 h 115"/>
                <a:gd name="T24" fmla="*/ 34 w 114"/>
                <a:gd name="T25" fmla="*/ 112 h 115"/>
                <a:gd name="T26" fmla="*/ 94 w 114"/>
                <a:gd name="T27" fmla="*/ 105 h 115"/>
                <a:gd name="T28" fmla="*/ 114 w 114"/>
                <a:gd name="T29" fmla="*/ 102 h 115"/>
                <a:gd name="T30" fmla="*/ 111 w 114"/>
                <a:gd name="T31" fmla="*/ 81 h 115"/>
                <a:gd name="T32" fmla="*/ 104 w 114"/>
                <a:gd name="T33" fmla="*/ 21 h 115"/>
                <a:gd name="T34" fmla="*/ 101 w 114"/>
                <a:gd name="T35"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4" h="115">
                  <a:moveTo>
                    <a:pt x="82" y="24"/>
                  </a:moveTo>
                  <a:lnTo>
                    <a:pt x="91" y="84"/>
                  </a:lnTo>
                  <a:lnTo>
                    <a:pt x="31" y="91"/>
                  </a:lnTo>
                  <a:lnTo>
                    <a:pt x="24" y="32"/>
                  </a:lnTo>
                  <a:lnTo>
                    <a:pt x="82" y="24"/>
                  </a:lnTo>
                  <a:close/>
                  <a:moveTo>
                    <a:pt x="101" y="0"/>
                  </a:moveTo>
                  <a:lnTo>
                    <a:pt x="79" y="3"/>
                  </a:lnTo>
                  <a:lnTo>
                    <a:pt x="21" y="11"/>
                  </a:lnTo>
                  <a:lnTo>
                    <a:pt x="0" y="14"/>
                  </a:lnTo>
                  <a:lnTo>
                    <a:pt x="2" y="35"/>
                  </a:lnTo>
                  <a:lnTo>
                    <a:pt x="10" y="94"/>
                  </a:lnTo>
                  <a:lnTo>
                    <a:pt x="12" y="115"/>
                  </a:lnTo>
                  <a:lnTo>
                    <a:pt x="34" y="112"/>
                  </a:lnTo>
                  <a:lnTo>
                    <a:pt x="94" y="105"/>
                  </a:lnTo>
                  <a:lnTo>
                    <a:pt x="114" y="102"/>
                  </a:lnTo>
                  <a:lnTo>
                    <a:pt x="111" y="81"/>
                  </a:lnTo>
                  <a:lnTo>
                    <a:pt x="104" y="21"/>
                  </a:lnTo>
                  <a:lnTo>
                    <a:pt x="10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3" name="iŝḻídê"/>
            <p:cNvSpPr/>
            <p:nvPr/>
          </p:nvSpPr>
          <p:spPr bwMode="auto">
            <a:xfrm>
              <a:off x="5189" y="4677"/>
              <a:ext cx="118" cy="119"/>
            </a:xfrm>
            <a:custGeom>
              <a:avLst/>
              <a:gdLst>
                <a:gd name="T0" fmla="*/ 82 w 114"/>
                <a:gd name="T1" fmla="*/ 24 h 115"/>
                <a:gd name="T2" fmla="*/ 91 w 114"/>
                <a:gd name="T3" fmla="*/ 84 h 115"/>
                <a:gd name="T4" fmla="*/ 31 w 114"/>
                <a:gd name="T5" fmla="*/ 91 h 115"/>
                <a:gd name="T6" fmla="*/ 24 w 114"/>
                <a:gd name="T7" fmla="*/ 32 h 115"/>
                <a:gd name="T8" fmla="*/ 82 w 114"/>
                <a:gd name="T9" fmla="*/ 24 h 115"/>
                <a:gd name="T10" fmla="*/ 101 w 114"/>
                <a:gd name="T11" fmla="*/ 0 h 115"/>
                <a:gd name="T12" fmla="*/ 79 w 114"/>
                <a:gd name="T13" fmla="*/ 3 h 115"/>
                <a:gd name="T14" fmla="*/ 21 w 114"/>
                <a:gd name="T15" fmla="*/ 11 h 115"/>
                <a:gd name="T16" fmla="*/ 0 w 114"/>
                <a:gd name="T17" fmla="*/ 14 h 115"/>
                <a:gd name="T18" fmla="*/ 2 w 114"/>
                <a:gd name="T19" fmla="*/ 35 h 115"/>
                <a:gd name="T20" fmla="*/ 10 w 114"/>
                <a:gd name="T21" fmla="*/ 94 h 115"/>
                <a:gd name="T22" fmla="*/ 12 w 114"/>
                <a:gd name="T23" fmla="*/ 115 h 115"/>
                <a:gd name="T24" fmla="*/ 34 w 114"/>
                <a:gd name="T25" fmla="*/ 112 h 115"/>
                <a:gd name="T26" fmla="*/ 94 w 114"/>
                <a:gd name="T27" fmla="*/ 105 h 115"/>
                <a:gd name="T28" fmla="*/ 114 w 114"/>
                <a:gd name="T29" fmla="*/ 102 h 115"/>
                <a:gd name="T30" fmla="*/ 111 w 114"/>
                <a:gd name="T31" fmla="*/ 81 h 115"/>
                <a:gd name="T32" fmla="*/ 104 w 114"/>
                <a:gd name="T33" fmla="*/ 21 h 115"/>
                <a:gd name="T34" fmla="*/ 101 w 114"/>
                <a:gd name="T35"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4" h="115">
                  <a:moveTo>
                    <a:pt x="82" y="24"/>
                  </a:moveTo>
                  <a:lnTo>
                    <a:pt x="91" y="84"/>
                  </a:lnTo>
                  <a:lnTo>
                    <a:pt x="31" y="91"/>
                  </a:lnTo>
                  <a:lnTo>
                    <a:pt x="24" y="32"/>
                  </a:lnTo>
                  <a:lnTo>
                    <a:pt x="82" y="24"/>
                  </a:lnTo>
                  <a:moveTo>
                    <a:pt x="101" y="0"/>
                  </a:moveTo>
                  <a:lnTo>
                    <a:pt x="79" y="3"/>
                  </a:lnTo>
                  <a:lnTo>
                    <a:pt x="21" y="11"/>
                  </a:lnTo>
                  <a:lnTo>
                    <a:pt x="0" y="14"/>
                  </a:lnTo>
                  <a:lnTo>
                    <a:pt x="2" y="35"/>
                  </a:lnTo>
                  <a:lnTo>
                    <a:pt x="10" y="94"/>
                  </a:lnTo>
                  <a:lnTo>
                    <a:pt x="12" y="115"/>
                  </a:lnTo>
                  <a:lnTo>
                    <a:pt x="34" y="112"/>
                  </a:lnTo>
                  <a:lnTo>
                    <a:pt x="94" y="105"/>
                  </a:lnTo>
                  <a:lnTo>
                    <a:pt x="114" y="102"/>
                  </a:lnTo>
                  <a:lnTo>
                    <a:pt x="111" y="81"/>
                  </a:lnTo>
                  <a:lnTo>
                    <a:pt x="104" y="21"/>
                  </a:lnTo>
                  <a:lnTo>
                    <a:pt x="10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4" name="íSlîḑe"/>
            <p:cNvSpPr/>
            <p:nvPr/>
          </p:nvSpPr>
          <p:spPr bwMode="auto">
            <a:xfrm>
              <a:off x="5330" y="4661"/>
              <a:ext cx="396" cy="76"/>
            </a:xfrm>
            <a:custGeom>
              <a:avLst/>
              <a:gdLst>
                <a:gd name="T0" fmla="*/ 383 w 383"/>
                <a:gd name="T1" fmla="*/ 23 h 73"/>
                <a:gd name="T2" fmla="*/ 3 w 383"/>
                <a:gd name="T3" fmla="*/ 73 h 73"/>
                <a:gd name="T4" fmla="*/ 0 w 383"/>
                <a:gd name="T5" fmla="*/ 50 h 73"/>
                <a:gd name="T6" fmla="*/ 380 w 383"/>
                <a:gd name="T7" fmla="*/ 0 h 73"/>
                <a:gd name="T8" fmla="*/ 383 w 383"/>
                <a:gd name="T9" fmla="*/ 23 h 73"/>
              </a:gdLst>
              <a:ahLst/>
              <a:cxnLst>
                <a:cxn ang="0">
                  <a:pos x="T0" y="T1"/>
                </a:cxn>
                <a:cxn ang="0">
                  <a:pos x="T2" y="T3"/>
                </a:cxn>
                <a:cxn ang="0">
                  <a:pos x="T4" y="T5"/>
                </a:cxn>
                <a:cxn ang="0">
                  <a:pos x="T6" y="T7"/>
                </a:cxn>
                <a:cxn ang="0">
                  <a:pos x="T8" y="T9"/>
                </a:cxn>
              </a:cxnLst>
              <a:rect l="0" t="0" r="r" b="b"/>
              <a:pathLst>
                <a:path w="383" h="73">
                  <a:moveTo>
                    <a:pt x="383" y="23"/>
                  </a:moveTo>
                  <a:lnTo>
                    <a:pt x="3" y="73"/>
                  </a:lnTo>
                  <a:lnTo>
                    <a:pt x="0" y="50"/>
                  </a:lnTo>
                  <a:lnTo>
                    <a:pt x="380" y="0"/>
                  </a:lnTo>
                  <a:lnTo>
                    <a:pt x="383" y="23"/>
                  </a:lnTo>
                  <a:close/>
                </a:path>
              </a:pathLst>
            </a:custGeom>
            <a:solidFill>
              <a:srgbClr val="5A5A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5" name="îSḷïḑe"/>
            <p:cNvSpPr/>
            <p:nvPr/>
          </p:nvSpPr>
          <p:spPr bwMode="auto">
            <a:xfrm>
              <a:off x="5214" y="4788"/>
              <a:ext cx="94" cy="93"/>
            </a:xfrm>
            <a:custGeom>
              <a:avLst/>
              <a:gdLst>
                <a:gd name="T0" fmla="*/ 0 w 91"/>
                <a:gd name="T1" fmla="*/ 10 h 90"/>
                <a:gd name="T2" fmla="*/ 80 w 91"/>
                <a:gd name="T3" fmla="*/ 0 h 90"/>
                <a:gd name="T4" fmla="*/ 91 w 91"/>
                <a:gd name="T5" fmla="*/ 80 h 90"/>
                <a:gd name="T6" fmla="*/ 11 w 91"/>
                <a:gd name="T7" fmla="*/ 90 h 90"/>
                <a:gd name="T8" fmla="*/ 0 w 91"/>
                <a:gd name="T9" fmla="*/ 10 h 90"/>
              </a:gdLst>
              <a:ahLst/>
              <a:cxnLst>
                <a:cxn ang="0">
                  <a:pos x="T0" y="T1"/>
                </a:cxn>
                <a:cxn ang="0">
                  <a:pos x="T2" y="T3"/>
                </a:cxn>
                <a:cxn ang="0">
                  <a:pos x="T4" y="T5"/>
                </a:cxn>
                <a:cxn ang="0">
                  <a:pos x="T6" y="T7"/>
                </a:cxn>
                <a:cxn ang="0">
                  <a:pos x="T8" y="T9"/>
                </a:cxn>
              </a:cxnLst>
              <a:rect l="0" t="0" r="r" b="b"/>
              <a:pathLst>
                <a:path w="91" h="90">
                  <a:moveTo>
                    <a:pt x="0" y="10"/>
                  </a:moveTo>
                  <a:lnTo>
                    <a:pt x="80" y="0"/>
                  </a:lnTo>
                  <a:lnTo>
                    <a:pt x="91" y="80"/>
                  </a:lnTo>
                  <a:lnTo>
                    <a:pt x="11" y="90"/>
                  </a:lnTo>
                  <a:lnTo>
                    <a:pt x="0" y="10"/>
                  </a:lnTo>
                  <a:close/>
                </a:path>
              </a:pathLst>
            </a:custGeom>
            <a:solidFill>
              <a:srgbClr val="FF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6" name="íṡḻîdé"/>
            <p:cNvSpPr/>
            <p:nvPr/>
          </p:nvSpPr>
          <p:spPr bwMode="auto">
            <a:xfrm>
              <a:off x="5201" y="4775"/>
              <a:ext cx="118" cy="119"/>
            </a:xfrm>
            <a:custGeom>
              <a:avLst/>
              <a:gdLst>
                <a:gd name="T0" fmla="*/ 83 w 114"/>
                <a:gd name="T1" fmla="*/ 24 h 115"/>
                <a:gd name="T2" fmla="*/ 90 w 114"/>
                <a:gd name="T3" fmla="*/ 83 h 115"/>
                <a:gd name="T4" fmla="*/ 32 w 114"/>
                <a:gd name="T5" fmla="*/ 91 h 115"/>
                <a:gd name="T6" fmla="*/ 25 w 114"/>
                <a:gd name="T7" fmla="*/ 33 h 115"/>
                <a:gd name="T8" fmla="*/ 83 w 114"/>
                <a:gd name="T9" fmla="*/ 24 h 115"/>
                <a:gd name="T10" fmla="*/ 102 w 114"/>
                <a:gd name="T11" fmla="*/ 0 h 115"/>
                <a:gd name="T12" fmla="*/ 80 w 114"/>
                <a:gd name="T13" fmla="*/ 3 h 115"/>
                <a:gd name="T14" fmla="*/ 22 w 114"/>
                <a:gd name="T15" fmla="*/ 12 h 115"/>
                <a:gd name="T16" fmla="*/ 0 w 114"/>
                <a:gd name="T17" fmla="*/ 14 h 115"/>
                <a:gd name="T18" fmla="*/ 3 w 114"/>
                <a:gd name="T19" fmla="*/ 36 h 115"/>
                <a:gd name="T20" fmla="*/ 10 w 114"/>
                <a:gd name="T21" fmla="*/ 94 h 115"/>
                <a:gd name="T22" fmla="*/ 13 w 114"/>
                <a:gd name="T23" fmla="*/ 115 h 115"/>
                <a:gd name="T24" fmla="*/ 35 w 114"/>
                <a:gd name="T25" fmla="*/ 113 h 115"/>
                <a:gd name="T26" fmla="*/ 93 w 114"/>
                <a:gd name="T27" fmla="*/ 104 h 115"/>
                <a:gd name="T28" fmla="*/ 114 w 114"/>
                <a:gd name="T29" fmla="*/ 101 h 115"/>
                <a:gd name="T30" fmla="*/ 112 w 114"/>
                <a:gd name="T31" fmla="*/ 80 h 115"/>
                <a:gd name="T32" fmla="*/ 104 w 114"/>
                <a:gd name="T33" fmla="*/ 21 h 115"/>
                <a:gd name="T34" fmla="*/ 102 w 114"/>
                <a:gd name="T35"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4" h="115">
                  <a:moveTo>
                    <a:pt x="83" y="24"/>
                  </a:moveTo>
                  <a:lnTo>
                    <a:pt x="90" y="83"/>
                  </a:lnTo>
                  <a:lnTo>
                    <a:pt x="32" y="91"/>
                  </a:lnTo>
                  <a:lnTo>
                    <a:pt x="25" y="33"/>
                  </a:lnTo>
                  <a:lnTo>
                    <a:pt x="83" y="24"/>
                  </a:lnTo>
                  <a:close/>
                  <a:moveTo>
                    <a:pt x="102" y="0"/>
                  </a:moveTo>
                  <a:lnTo>
                    <a:pt x="80" y="3"/>
                  </a:lnTo>
                  <a:lnTo>
                    <a:pt x="22" y="12"/>
                  </a:lnTo>
                  <a:lnTo>
                    <a:pt x="0" y="14"/>
                  </a:lnTo>
                  <a:lnTo>
                    <a:pt x="3" y="36"/>
                  </a:lnTo>
                  <a:lnTo>
                    <a:pt x="10" y="94"/>
                  </a:lnTo>
                  <a:lnTo>
                    <a:pt x="13" y="115"/>
                  </a:lnTo>
                  <a:lnTo>
                    <a:pt x="35" y="113"/>
                  </a:lnTo>
                  <a:lnTo>
                    <a:pt x="93" y="104"/>
                  </a:lnTo>
                  <a:lnTo>
                    <a:pt x="114" y="101"/>
                  </a:lnTo>
                  <a:lnTo>
                    <a:pt x="112" y="80"/>
                  </a:lnTo>
                  <a:lnTo>
                    <a:pt x="104" y="21"/>
                  </a:lnTo>
                  <a:lnTo>
                    <a:pt x="10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7" name="îS1íḍê"/>
            <p:cNvSpPr/>
            <p:nvPr/>
          </p:nvSpPr>
          <p:spPr bwMode="auto">
            <a:xfrm>
              <a:off x="5201" y="4775"/>
              <a:ext cx="118" cy="119"/>
            </a:xfrm>
            <a:custGeom>
              <a:avLst/>
              <a:gdLst>
                <a:gd name="T0" fmla="*/ 83 w 114"/>
                <a:gd name="T1" fmla="*/ 24 h 115"/>
                <a:gd name="T2" fmla="*/ 90 w 114"/>
                <a:gd name="T3" fmla="*/ 83 h 115"/>
                <a:gd name="T4" fmla="*/ 32 w 114"/>
                <a:gd name="T5" fmla="*/ 91 h 115"/>
                <a:gd name="T6" fmla="*/ 25 w 114"/>
                <a:gd name="T7" fmla="*/ 33 h 115"/>
                <a:gd name="T8" fmla="*/ 83 w 114"/>
                <a:gd name="T9" fmla="*/ 24 h 115"/>
                <a:gd name="T10" fmla="*/ 102 w 114"/>
                <a:gd name="T11" fmla="*/ 0 h 115"/>
                <a:gd name="T12" fmla="*/ 80 w 114"/>
                <a:gd name="T13" fmla="*/ 3 h 115"/>
                <a:gd name="T14" fmla="*/ 22 w 114"/>
                <a:gd name="T15" fmla="*/ 12 h 115"/>
                <a:gd name="T16" fmla="*/ 0 w 114"/>
                <a:gd name="T17" fmla="*/ 14 h 115"/>
                <a:gd name="T18" fmla="*/ 3 w 114"/>
                <a:gd name="T19" fmla="*/ 36 h 115"/>
                <a:gd name="T20" fmla="*/ 10 w 114"/>
                <a:gd name="T21" fmla="*/ 94 h 115"/>
                <a:gd name="T22" fmla="*/ 13 w 114"/>
                <a:gd name="T23" fmla="*/ 115 h 115"/>
                <a:gd name="T24" fmla="*/ 35 w 114"/>
                <a:gd name="T25" fmla="*/ 113 h 115"/>
                <a:gd name="T26" fmla="*/ 93 w 114"/>
                <a:gd name="T27" fmla="*/ 104 h 115"/>
                <a:gd name="T28" fmla="*/ 114 w 114"/>
                <a:gd name="T29" fmla="*/ 101 h 115"/>
                <a:gd name="T30" fmla="*/ 112 w 114"/>
                <a:gd name="T31" fmla="*/ 80 h 115"/>
                <a:gd name="T32" fmla="*/ 104 w 114"/>
                <a:gd name="T33" fmla="*/ 21 h 115"/>
                <a:gd name="T34" fmla="*/ 102 w 114"/>
                <a:gd name="T35"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4" h="115">
                  <a:moveTo>
                    <a:pt x="83" y="24"/>
                  </a:moveTo>
                  <a:lnTo>
                    <a:pt x="90" y="83"/>
                  </a:lnTo>
                  <a:lnTo>
                    <a:pt x="32" y="91"/>
                  </a:lnTo>
                  <a:lnTo>
                    <a:pt x="25" y="33"/>
                  </a:lnTo>
                  <a:lnTo>
                    <a:pt x="83" y="24"/>
                  </a:lnTo>
                  <a:moveTo>
                    <a:pt x="102" y="0"/>
                  </a:moveTo>
                  <a:lnTo>
                    <a:pt x="80" y="3"/>
                  </a:lnTo>
                  <a:lnTo>
                    <a:pt x="22" y="12"/>
                  </a:lnTo>
                  <a:lnTo>
                    <a:pt x="0" y="14"/>
                  </a:lnTo>
                  <a:lnTo>
                    <a:pt x="3" y="36"/>
                  </a:lnTo>
                  <a:lnTo>
                    <a:pt x="10" y="94"/>
                  </a:lnTo>
                  <a:lnTo>
                    <a:pt x="13" y="115"/>
                  </a:lnTo>
                  <a:lnTo>
                    <a:pt x="35" y="113"/>
                  </a:lnTo>
                  <a:lnTo>
                    <a:pt x="93" y="104"/>
                  </a:lnTo>
                  <a:lnTo>
                    <a:pt x="114" y="101"/>
                  </a:lnTo>
                  <a:lnTo>
                    <a:pt x="112" y="80"/>
                  </a:lnTo>
                  <a:lnTo>
                    <a:pt x="104" y="21"/>
                  </a:lnTo>
                  <a:lnTo>
                    <a:pt x="10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8" name="iŝḷïḑè"/>
            <p:cNvSpPr/>
            <p:nvPr/>
          </p:nvSpPr>
          <p:spPr bwMode="auto">
            <a:xfrm>
              <a:off x="5343" y="4795"/>
              <a:ext cx="142" cy="41"/>
            </a:xfrm>
            <a:custGeom>
              <a:avLst/>
              <a:gdLst>
                <a:gd name="T0" fmla="*/ 137 w 137"/>
                <a:gd name="T1" fmla="*/ 21 h 40"/>
                <a:gd name="T2" fmla="*/ 3 w 137"/>
                <a:gd name="T3" fmla="*/ 40 h 40"/>
                <a:gd name="T4" fmla="*/ 0 w 137"/>
                <a:gd name="T5" fmla="*/ 17 h 40"/>
                <a:gd name="T6" fmla="*/ 134 w 137"/>
                <a:gd name="T7" fmla="*/ 0 h 40"/>
                <a:gd name="T8" fmla="*/ 137 w 137"/>
                <a:gd name="T9" fmla="*/ 21 h 40"/>
              </a:gdLst>
              <a:ahLst/>
              <a:cxnLst>
                <a:cxn ang="0">
                  <a:pos x="T0" y="T1"/>
                </a:cxn>
                <a:cxn ang="0">
                  <a:pos x="T2" y="T3"/>
                </a:cxn>
                <a:cxn ang="0">
                  <a:pos x="T4" y="T5"/>
                </a:cxn>
                <a:cxn ang="0">
                  <a:pos x="T6" y="T7"/>
                </a:cxn>
                <a:cxn ang="0">
                  <a:pos x="T8" y="T9"/>
                </a:cxn>
              </a:cxnLst>
              <a:rect l="0" t="0" r="r" b="b"/>
              <a:pathLst>
                <a:path w="137" h="40">
                  <a:moveTo>
                    <a:pt x="137" y="21"/>
                  </a:moveTo>
                  <a:lnTo>
                    <a:pt x="3" y="40"/>
                  </a:lnTo>
                  <a:lnTo>
                    <a:pt x="0" y="17"/>
                  </a:lnTo>
                  <a:lnTo>
                    <a:pt x="134" y="0"/>
                  </a:lnTo>
                  <a:lnTo>
                    <a:pt x="137" y="21"/>
                  </a:lnTo>
                  <a:close/>
                </a:path>
              </a:pathLst>
            </a:custGeom>
            <a:solidFill>
              <a:srgbClr val="5A5A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9" name="îṧ1íḍe"/>
            <p:cNvSpPr/>
            <p:nvPr/>
          </p:nvSpPr>
          <p:spPr bwMode="auto">
            <a:xfrm>
              <a:off x="5227" y="4887"/>
              <a:ext cx="94" cy="93"/>
            </a:xfrm>
            <a:custGeom>
              <a:avLst/>
              <a:gdLst>
                <a:gd name="T0" fmla="*/ 0 w 91"/>
                <a:gd name="T1" fmla="*/ 10 h 90"/>
                <a:gd name="T2" fmla="*/ 79 w 91"/>
                <a:gd name="T3" fmla="*/ 0 h 90"/>
                <a:gd name="T4" fmla="*/ 91 w 91"/>
                <a:gd name="T5" fmla="*/ 80 h 90"/>
                <a:gd name="T6" fmla="*/ 10 w 91"/>
                <a:gd name="T7" fmla="*/ 90 h 90"/>
                <a:gd name="T8" fmla="*/ 0 w 91"/>
                <a:gd name="T9" fmla="*/ 10 h 90"/>
              </a:gdLst>
              <a:ahLst/>
              <a:cxnLst>
                <a:cxn ang="0">
                  <a:pos x="T0" y="T1"/>
                </a:cxn>
                <a:cxn ang="0">
                  <a:pos x="T2" y="T3"/>
                </a:cxn>
                <a:cxn ang="0">
                  <a:pos x="T4" y="T5"/>
                </a:cxn>
                <a:cxn ang="0">
                  <a:pos x="T6" y="T7"/>
                </a:cxn>
                <a:cxn ang="0">
                  <a:pos x="T8" y="T9"/>
                </a:cxn>
              </a:cxnLst>
              <a:rect l="0" t="0" r="r" b="b"/>
              <a:pathLst>
                <a:path w="91" h="90">
                  <a:moveTo>
                    <a:pt x="0" y="10"/>
                  </a:moveTo>
                  <a:lnTo>
                    <a:pt x="79" y="0"/>
                  </a:lnTo>
                  <a:lnTo>
                    <a:pt x="91" y="80"/>
                  </a:lnTo>
                  <a:lnTo>
                    <a:pt x="10" y="90"/>
                  </a:lnTo>
                  <a:lnTo>
                    <a:pt x="0" y="10"/>
                  </a:lnTo>
                  <a:close/>
                </a:path>
              </a:pathLst>
            </a:custGeom>
            <a:solidFill>
              <a:srgbClr val="FFD12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0" name="ïś1íďè"/>
            <p:cNvSpPr/>
            <p:nvPr/>
          </p:nvSpPr>
          <p:spPr bwMode="auto">
            <a:xfrm>
              <a:off x="5215" y="4874"/>
              <a:ext cx="118" cy="119"/>
            </a:xfrm>
            <a:custGeom>
              <a:avLst/>
              <a:gdLst>
                <a:gd name="T0" fmla="*/ 83 w 114"/>
                <a:gd name="T1" fmla="*/ 24 h 115"/>
                <a:gd name="T2" fmla="*/ 90 w 114"/>
                <a:gd name="T3" fmla="*/ 82 h 115"/>
                <a:gd name="T4" fmla="*/ 32 w 114"/>
                <a:gd name="T5" fmla="*/ 91 h 115"/>
                <a:gd name="T6" fmla="*/ 24 w 114"/>
                <a:gd name="T7" fmla="*/ 31 h 115"/>
                <a:gd name="T8" fmla="*/ 83 w 114"/>
                <a:gd name="T9" fmla="*/ 24 h 115"/>
                <a:gd name="T10" fmla="*/ 101 w 114"/>
                <a:gd name="T11" fmla="*/ 0 h 115"/>
                <a:gd name="T12" fmla="*/ 80 w 114"/>
                <a:gd name="T13" fmla="*/ 2 h 115"/>
                <a:gd name="T14" fmla="*/ 22 w 114"/>
                <a:gd name="T15" fmla="*/ 10 h 115"/>
                <a:gd name="T16" fmla="*/ 0 w 114"/>
                <a:gd name="T17" fmla="*/ 12 h 115"/>
                <a:gd name="T18" fmla="*/ 3 w 114"/>
                <a:gd name="T19" fmla="*/ 34 h 115"/>
                <a:gd name="T20" fmla="*/ 10 w 114"/>
                <a:gd name="T21" fmla="*/ 94 h 115"/>
                <a:gd name="T22" fmla="*/ 13 w 114"/>
                <a:gd name="T23" fmla="*/ 115 h 115"/>
                <a:gd name="T24" fmla="*/ 34 w 114"/>
                <a:gd name="T25" fmla="*/ 112 h 115"/>
                <a:gd name="T26" fmla="*/ 93 w 114"/>
                <a:gd name="T27" fmla="*/ 104 h 115"/>
                <a:gd name="T28" fmla="*/ 114 w 114"/>
                <a:gd name="T29" fmla="*/ 101 h 115"/>
                <a:gd name="T30" fmla="*/ 111 w 114"/>
                <a:gd name="T31" fmla="*/ 79 h 115"/>
                <a:gd name="T32" fmla="*/ 104 w 114"/>
                <a:gd name="T33" fmla="*/ 21 h 115"/>
                <a:gd name="T34" fmla="*/ 101 w 114"/>
                <a:gd name="T35"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4" h="115">
                  <a:moveTo>
                    <a:pt x="83" y="24"/>
                  </a:moveTo>
                  <a:lnTo>
                    <a:pt x="90" y="82"/>
                  </a:lnTo>
                  <a:lnTo>
                    <a:pt x="32" y="91"/>
                  </a:lnTo>
                  <a:lnTo>
                    <a:pt x="24" y="31"/>
                  </a:lnTo>
                  <a:lnTo>
                    <a:pt x="83" y="24"/>
                  </a:lnTo>
                  <a:close/>
                  <a:moveTo>
                    <a:pt x="101" y="0"/>
                  </a:moveTo>
                  <a:lnTo>
                    <a:pt x="80" y="2"/>
                  </a:lnTo>
                  <a:lnTo>
                    <a:pt x="22" y="10"/>
                  </a:lnTo>
                  <a:lnTo>
                    <a:pt x="0" y="12"/>
                  </a:lnTo>
                  <a:lnTo>
                    <a:pt x="3" y="34"/>
                  </a:lnTo>
                  <a:lnTo>
                    <a:pt x="10" y="94"/>
                  </a:lnTo>
                  <a:lnTo>
                    <a:pt x="13" y="115"/>
                  </a:lnTo>
                  <a:lnTo>
                    <a:pt x="34" y="112"/>
                  </a:lnTo>
                  <a:lnTo>
                    <a:pt x="93" y="104"/>
                  </a:lnTo>
                  <a:lnTo>
                    <a:pt x="114" y="101"/>
                  </a:lnTo>
                  <a:lnTo>
                    <a:pt x="111" y="79"/>
                  </a:lnTo>
                  <a:lnTo>
                    <a:pt x="104" y="21"/>
                  </a:lnTo>
                  <a:lnTo>
                    <a:pt x="10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1" name="iš1ïḍè"/>
            <p:cNvSpPr/>
            <p:nvPr/>
          </p:nvSpPr>
          <p:spPr bwMode="auto">
            <a:xfrm>
              <a:off x="5215" y="4874"/>
              <a:ext cx="118" cy="119"/>
            </a:xfrm>
            <a:custGeom>
              <a:avLst/>
              <a:gdLst>
                <a:gd name="T0" fmla="*/ 83 w 114"/>
                <a:gd name="T1" fmla="*/ 24 h 115"/>
                <a:gd name="T2" fmla="*/ 90 w 114"/>
                <a:gd name="T3" fmla="*/ 82 h 115"/>
                <a:gd name="T4" fmla="*/ 32 w 114"/>
                <a:gd name="T5" fmla="*/ 91 h 115"/>
                <a:gd name="T6" fmla="*/ 24 w 114"/>
                <a:gd name="T7" fmla="*/ 31 h 115"/>
                <a:gd name="T8" fmla="*/ 83 w 114"/>
                <a:gd name="T9" fmla="*/ 24 h 115"/>
                <a:gd name="T10" fmla="*/ 101 w 114"/>
                <a:gd name="T11" fmla="*/ 0 h 115"/>
                <a:gd name="T12" fmla="*/ 80 w 114"/>
                <a:gd name="T13" fmla="*/ 2 h 115"/>
                <a:gd name="T14" fmla="*/ 22 w 114"/>
                <a:gd name="T15" fmla="*/ 10 h 115"/>
                <a:gd name="T16" fmla="*/ 0 w 114"/>
                <a:gd name="T17" fmla="*/ 12 h 115"/>
                <a:gd name="T18" fmla="*/ 3 w 114"/>
                <a:gd name="T19" fmla="*/ 34 h 115"/>
                <a:gd name="T20" fmla="*/ 10 w 114"/>
                <a:gd name="T21" fmla="*/ 94 h 115"/>
                <a:gd name="T22" fmla="*/ 13 w 114"/>
                <a:gd name="T23" fmla="*/ 115 h 115"/>
                <a:gd name="T24" fmla="*/ 34 w 114"/>
                <a:gd name="T25" fmla="*/ 112 h 115"/>
                <a:gd name="T26" fmla="*/ 93 w 114"/>
                <a:gd name="T27" fmla="*/ 104 h 115"/>
                <a:gd name="T28" fmla="*/ 114 w 114"/>
                <a:gd name="T29" fmla="*/ 101 h 115"/>
                <a:gd name="T30" fmla="*/ 111 w 114"/>
                <a:gd name="T31" fmla="*/ 79 h 115"/>
                <a:gd name="T32" fmla="*/ 104 w 114"/>
                <a:gd name="T33" fmla="*/ 21 h 115"/>
                <a:gd name="T34" fmla="*/ 101 w 114"/>
                <a:gd name="T35"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4" h="115">
                  <a:moveTo>
                    <a:pt x="83" y="24"/>
                  </a:moveTo>
                  <a:lnTo>
                    <a:pt x="90" y="82"/>
                  </a:lnTo>
                  <a:lnTo>
                    <a:pt x="32" y="91"/>
                  </a:lnTo>
                  <a:lnTo>
                    <a:pt x="24" y="31"/>
                  </a:lnTo>
                  <a:lnTo>
                    <a:pt x="83" y="24"/>
                  </a:lnTo>
                  <a:moveTo>
                    <a:pt x="101" y="0"/>
                  </a:moveTo>
                  <a:lnTo>
                    <a:pt x="80" y="2"/>
                  </a:lnTo>
                  <a:lnTo>
                    <a:pt x="22" y="10"/>
                  </a:lnTo>
                  <a:lnTo>
                    <a:pt x="0" y="12"/>
                  </a:lnTo>
                  <a:lnTo>
                    <a:pt x="3" y="34"/>
                  </a:lnTo>
                  <a:lnTo>
                    <a:pt x="10" y="94"/>
                  </a:lnTo>
                  <a:lnTo>
                    <a:pt x="13" y="115"/>
                  </a:lnTo>
                  <a:lnTo>
                    <a:pt x="34" y="112"/>
                  </a:lnTo>
                  <a:lnTo>
                    <a:pt x="93" y="104"/>
                  </a:lnTo>
                  <a:lnTo>
                    <a:pt x="114" y="101"/>
                  </a:lnTo>
                  <a:lnTo>
                    <a:pt x="111" y="79"/>
                  </a:lnTo>
                  <a:lnTo>
                    <a:pt x="104" y="21"/>
                  </a:lnTo>
                  <a:lnTo>
                    <a:pt x="10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2" name="îṣḷiḓe"/>
            <p:cNvSpPr/>
            <p:nvPr/>
          </p:nvSpPr>
          <p:spPr bwMode="auto">
            <a:xfrm>
              <a:off x="5357" y="4869"/>
              <a:ext cx="318" cy="65"/>
            </a:xfrm>
            <a:custGeom>
              <a:avLst/>
              <a:gdLst>
                <a:gd name="T0" fmla="*/ 307 w 307"/>
                <a:gd name="T1" fmla="*/ 22 h 63"/>
                <a:gd name="T2" fmla="*/ 3 w 307"/>
                <a:gd name="T3" fmla="*/ 63 h 63"/>
                <a:gd name="T4" fmla="*/ 0 w 307"/>
                <a:gd name="T5" fmla="*/ 40 h 63"/>
                <a:gd name="T6" fmla="*/ 304 w 307"/>
                <a:gd name="T7" fmla="*/ 0 h 63"/>
                <a:gd name="T8" fmla="*/ 307 w 307"/>
                <a:gd name="T9" fmla="*/ 22 h 63"/>
              </a:gdLst>
              <a:ahLst/>
              <a:cxnLst>
                <a:cxn ang="0">
                  <a:pos x="T0" y="T1"/>
                </a:cxn>
                <a:cxn ang="0">
                  <a:pos x="T2" y="T3"/>
                </a:cxn>
                <a:cxn ang="0">
                  <a:pos x="T4" y="T5"/>
                </a:cxn>
                <a:cxn ang="0">
                  <a:pos x="T6" y="T7"/>
                </a:cxn>
                <a:cxn ang="0">
                  <a:pos x="T8" y="T9"/>
                </a:cxn>
              </a:cxnLst>
              <a:rect l="0" t="0" r="r" b="b"/>
              <a:pathLst>
                <a:path w="307" h="63">
                  <a:moveTo>
                    <a:pt x="307" y="22"/>
                  </a:moveTo>
                  <a:lnTo>
                    <a:pt x="3" y="63"/>
                  </a:lnTo>
                  <a:lnTo>
                    <a:pt x="0" y="40"/>
                  </a:lnTo>
                  <a:lnTo>
                    <a:pt x="304" y="0"/>
                  </a:lnTo>
                  <a:lnTo>
                    <a:pt x="307" y="22"/>
                  </a:lnTo>
                  <a:close/>
                </a:path>
              </a:pathLst>
            </a:custGeom>
            <a:solidFill>
              <a:srgbClr val="5A5A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3" name="ïşļíḑê"/>
            <p:cNvSpPr/>
            <p:nvPr/>
          </p:nvSpPr>
          <p:spPr bwMode="auto">
            <a:xfrm>
              <a:off x="5239" y="4987"/>
              <a:ext cx="94" cy="94"/>
            </a:xfrm>
            <a:custGeom>
              <a:avLst/>
              <a:gdLst>
                <a:gd name="T0" fmla="*/ 0 w 91"/>
                <a:gd name="T1" fmla="*/ 12 h 91"/>
                <a:gd name="T2" fmla="*/ 80 w 91"/>
                <a:gd name="T3" fmla="*/ 0 h 91"/>
                <a:gd name="T4" fmla="*/ 91 w 91"/>
                <a:gd name="T5" fmla="*/ 81 h 91"/>
                <a:gd name="T6" fmla="*/ 11 w 91"/>
                <a:gd name="T7" fmla="*/ 91 h 91"/>
                <a:gd name="T8" fmla="*/ 0 w 91"/>
                <a:gd name="T9" fmla="*/ 12 h 91"/>
              </a:gdLst>
              <a:ahLst/>
              <a:cxnLst>
                <a:cxn ang="0">
                  <a:pos x="T0" y="T1"/>
                </a:cxn>
                <a:cxn ang="0">
                  <a:pos x="T2" y="T3"/>
                </a:cxn>
                <a:cxn ang="0">
                  <a:pos x="T4" y="T5"/>
                </a:cxn>
                <a:cxn ang="0">
                  <a:pos x="T6" y="T7"/>
                </a:cxn>
                <a:cxn ang="0">
                  <a:pos x="T8" y="T9"/>
                </a:cxn>
              </a:cxnLst>
              <a:rect l="0" t="0" r="r" b="b"/>
              <a:pathLst>
                <a:path w="91" h="91">
                  <a:moveTo>
                    <a:pt x="0" y="12"/>
                  </a:moveTo>
                  <a:lnTo>
                    <a:pt x="80" y="0"/>
                  </a:lnTo>
                  <a:lnTo>
                    <a:pt x="91" y="81"/>
                  </a:lnTo>
                  <a:lnTo>
                    <a:pt x="11" y="91"/>
                  </a:lnTo>
                  <a:lnTo>
                    <a:pt x="0" y="12"/>
                  </a:lnTo>
                  <a:close/>
                </a:path>
              </a:pathLst>
            </a:custGeom>
            <a:solidFill>
              <a:srgbClr val="B74F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4" name="íšļîḋê"/>
            <p:cNvSpPr/>
            <p:nvPr/>
          </p:nvSpPr>
          <p:spPr bwMode="auto">
            <a:xfrm>
              <a:off x="5227" y="4976"/>
              <a:ext cx="118" cy="119"/>
            </a:xfrm>
            <a:custGeom>
              <a:avLst/>
              <a:gdLst>
                <a:gd name="T0" fmla="*/ 82 w 114"/>
                <a:gd name="T1" fmla="*/ 24 h 115"/>
                <a:gd name="T2" fmla="*/ 89 w 114"/>
                <a:gd name="T3" fmla="*/ 82 h 115"/>
                <a:gd name="T4" fmla="*/ 31 w 114"/>
                <a:gd name="T5" fmla="*/ 91 h 115"/>
                <a:gd name="T6" fmla="*/ 24 w 114"/>
                <a:gd name="T7" fmla="*/ 31 h 115"/>
                <a:gd name="T8" fmla="*/ 82 w 114"/>
                <a:gd name="T9" fmla="*/ 24 h 115"/>
                <a:gd name="T10" fmla="*/ 101 w 114"/>
                <a:gd name="T11" fmla="*/ 0 h 115"/>
                <a:gd name="T12" fmla="*/ 79 w 114"/>
                <a:gd name="T13" fmla="*/ 3 h 115"/>
                <a:gd name="T14" fmla="*/ 21 w 114"/>
                <a:gd name="T15" fmla="*/ 10 h 115"/>
                <a:gd name="T16" fmla="*/ 0 w 114"/>
                <a:gd name="T17" fmla="*/ 13 h 115"/>
                <a:gd name="T18" fmla="*/ 2 w 114"/>
                <a:gd name="T19" fmla="*/ 34 h 115"/>
                <a:gd name="T20" fmla="*/ 10 w 114"/>
                <a:gd name="T21" fmla="*/ 94 h 115"/>
                <a:gd name="T22" fmla="*/ 12 w 114"/>
                <a:gd name="T23" fmla="*/ 115 h 115"/>
                <a:gd name="T24" fmla="*/ 34 w 114"/>
                <a:gd name="T25" fmla="*/ 112 h 115"/>
                <a:gd name="T26" fmla="*/ 92 w 114"/>
                <a:gd name="T27" fmla="*/ 104 h 115"/>
                <a:gd name="T28" fmla="*/ 114 w 114"/>
                <a:gd name="T29" fmla="*/ 101 h 115"/>
                <a:gd name="T30" fmla="*/ 111 w 114"/>
                <a:gd name="T31" fmla="*/ 80 h 115"/>
                <a:gd name="T32" fmla="*/ 104 w 114"/>
                <a:gd name="T33" fmla="*/ 21 h 115"/>
                <a:gd name="T34" fmla="*/ 101 w 114"/>
                <a:gd name="T35"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4" h="115">
                  <a:moveTo>
                    <a:pt x="82" y="24"/>
                  </a:moveTo>
                  <a:lnTo>
                    <a:pt x="89" y="82"/>
                  </a:lnTo>
                  <a:lnTo>
                    <a:pt x="31" y="91"/>
                  </a:lnTo>
                  <a:lnTo>
                    <a:pt x="24" y="31"/>
                  </a:lnTo>
                  <a:lnTo>
                    <a:pt x="82" y="24"/>
                  </a:lnTo>
                  <a:close/>
                  <a:moveTo>
                    <a:pt x="101" y="0"/>
                  </a:moveTo>
                  <a:lnTo>
                    <a:pt x="79" y="3"/>
                  </a:lnTo>
                  <a:lnTo>
                    <a:pt x="21" y="10"/>
                  </a:lnTo>
                  <a:lnTo>
                    <a:pt x="0" y="13"/>
                  </a:lnTo>
                  <a:lnTo>
                    <a:pt x="2" y="34"/>
                  </a:lnTo>
                  <a:lnTo>
                    <a:pt x="10" y="94"/>
                  </a:lnTo>
                  <a:lnTo>
                    <a:pt x="12" y="115"/>
                  </a:lnTo>
                  <a:lnTo>
                    <a:pt x="34" y="112"/>
                  </a:lnTo>
                  <a:lnTo>
                    <a:pt x="92" y="104"/>
                  </a:lnTo>
                  <a:lnTo>
                    <a:pt x="114" y="101"/>
                  </a:lnTo>
                  <a:lnTo>
                    <a:pt x="111" y="80"/>
                  </a:lnTo>
                  <a:lnTo>
                    <a:pt x="104" y="21"/>
                  </a:lnTo>
                  <a:lnTo>
                    <a:pt x="10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5" name="išḻïḓé"/>
            <p:cNvSpPr/>
            <p:nvPr/>
          </p:nvSpPr>
          <p:spPr bwMode="auto">
            <a:xfrm>
              <a:off x="5227" y="4976"/>
              <a:ext cx="118" cy="119"/>
            </a:xfrm>
            <a:custGeom>
              <a:avLst/>
              <a:gdLst>
                <a:gd name="T0" fmla="*/ 82 w 114"/>
                <a:gd name="T1" fmla="*/ 24 h 115"/>
                <a:gd name="T2" fmla="*/ 89 w 114"/>
                <a:gd name="T3" fmla="*/ 82 h 115"/>
                <a:gd name="T4" fmla="*/ 31 w 114"/>
                <a:gd name="T5" fmla="*/ 91 h 115"/>
                <a:gd name="T6" fmla="*/ 24 w 114"/>
                <a:gd name="T7" fmla="*/ 31 h 115"/>
                <a:gd name="T8" fmla="*/ 82 w 114"/>
                <a:gd name="T9" fmla="*/ 24 h 115"/>
                <a:gd name="T10" fmla="*/ 101 w 114"/>
                <a:gd name="T11" fmla="*/ 0 h 115"/>
                <a:gd name="T12" fmla="*/ 79 w 114"/>
                <a:gd name="T13" fmla="*/ 3 h 115"/>
                <a:gd name="T14" fmla="*/ 21 w 114"/>
                <a:gd name="T15" fmla="*/ 10 h 115"/>
                <a:gd name="T16" fmla="*/ 0 w 114"/>
                <a:gd name="T17" fmla="*/ 13 h 115"/>
                <a:gd name="T18" fmla="*/ 2 w 114"/>
                <a:gd name="T19" fmla="*/ 34 h 115"/>
                <a:gd name="T20" fmla="*/ 10 w 114"/>
                <a:gd name="T21" fmla="*/ 94 h 115"/>
                <a:gd name="T22" fmla="*/ 12 w 114"/>
                <a:gd name="T23" fmla="*/ 115 h 115"/>
                <a:gd name="T24" fmla="*/ 34 w 114"/>
                <a:gd name="T25" fmla="*/ 112 h 115"/>
                <a:gd name="T26" fmla="*/ 92 w 114"/>
                <a:gd name="T27" fmla="*/ 104 h 115"/>
                <a:gd name="T28" fmla="*/ 114 w 114"/>
                <a:gd name="T29" fmla="*/ 101 h 115"/>
                <a:gd name="T30" fmla="*/ 111 w 114"/>
                <a:gd name="T31" fmla="*/ 80 h 115"/>
                <a:gd name="T32" fmla="*/ 104 w 114"/>
                <a:gd name="T33" fmla="*/ 21 h 115"/>
                <a:gd name="T34" fmla="*/ 101 w 114"/>
                <a:gd name="T35"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4" h="115">
                  <a:moveTo>
                    <a:pt x="82" y="24"/>
                  </a:moveTo>
                  <a:lnTo>
                    <a:pt x="89" y="82"/>
                  </a:lnTo>
                  <a:lnTo>
                    <a:pt x="31" y="91"/>
                  </a:lnTo>
                  <a:lnTo>
                    <a:pt x="24" y="31"/>
                  </a:lnTo>
                  <a:lnTo>
                    <a:pt x="82" y="24"/>
                  </a:lnTo>
                  <a:moveTo>
                    <a:pt x="101" y="0"/>
                  </a:moveTo>
                  <a:lnTo>
                    <a:pt x="79" y="3"/>
                  </a:lnTo>
                  <a:lnTo>
                    <a:pt x="21" y="10"/>
                  </a:lnTo>
                  <a:lnTo>
                    <a:pt x="0" y="13"/>
                  </a:lnTo>
                  <a:lnTo>
                    <a:pt x="2" y="34"/>
                  </a:lnTo>
                  <a:lnTo>
                    <a:pt x="10" y="94"/>
                  </a:lnTo>
                  <a:lnTo>
                    <a:pt x="12" y="115"/>
                  </a:lnTo>
                  <a:lnTo>
                    <a:pt x="34" y="112"/>
                  </a:lnTo>
                  <a:lnTo>
                    <a:pt x="92" y="104"/>
                  </a:lnTo>
                  <a:lnTo>
                    <a:pt x="114" y="101"/>
                  </a:lnTo>
                  <a:lnTo>
                    <a:pt x="111" y="80"/>
                  </a:lnTo>
                  <a:lnTo>
                    <a:pt x="104" y="21"/>
                  </a:lnTo>
                  <a:lnTo>
                    <a:pt x="10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6" name="î$1ïḋé"/>
            <p:cNvSpPr/>
            <p:nvPr/>
          </p:nvSpPr>
          <p:spPr bwMode="auto">
            <a:xfrm>
              <a:off x="5369" y="4972"/>
              <a:ext cx="317" cy="64"/>
            </a:xfrm>
            <a:custGeom>
              <a:avLst/>
              <a:gdLst>
                <a:gd name="T0" fmla="*/ 306 w 306"/>
                <a:gd name="T1" fmla="*/ 21 h 62"/>
                <a:gd name="T2" fmla="*/ 2 w 306"/>
                <a:gd name="T3" fmla="*/ 62 h 62"/>
                <a:gd name="T4" fmla="*/ 0 w 306"/>
                <a:gd name="T5" fmla="*/ 39 h 62"/>
                <a:gd name="T6" fmla="*/ 303 w 306"/>
                <a:gd name="T7" fmla="*/ 0 h 62"/>
                <a:gd name="T8" fmla="*/ 306 w 306"/>
                <a:gd name="T9" fmla="*/ 21 h 62"/>
              </a:gdLst>
              <a:ahLst/>
              <a:cxnLst>
                <a:cxn ang="0">
                  <a:pos x="T0" y="T1"/>
                </a:cxn>
                <a:cxn ang="0">
                  <a:pos x="T2" y="T3"/>
                </a:cxn>
                <a:cxn ang="0">
                  <a:pos x="T4" y="T5"/>
                </a:cxn>
                <a:cxn ang="0">
                  <a:pos x="T6" y="T7"/>
                </a:cxn>
                <a:cxn ang="0">
                  <a:pos x="T8" y="T9"/>
                </a:cxn>
              </a:cxnLst>
              <a:rect l="0" t="0" r="r" b="b"/>
              <a:pathLst>
                <a:path w="306" h="62">
                  <a:moveTo>
                    <a:pt x="306" y="21"/>
                  </a:moveTo>
                  <a:lnTo>
                    <a:pt x="2" y="62"/>
                  </a:lnTo>
                  <a:lnTo>
                    <a:pt x="0" y="39"/>
                  </a:lnTo>
                  <a:lnTo>
                    <a:pt x="303" y="0"/>
                  </a:lnTo>
                  <a:lnTo>
                    <a:pt x="306" y="21"/>
                  </a:lnTo>
                  <a:close/>
                </a:path>
              </a:pathLst>
            </a:custGeom>
            <a:solidFill>
              <a:srgbClr val="5A5A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7" name="ï$líḋê"/>
            <p:cNvSpPr/>
            <p:nvPr/>
          </p:nvSpPr>
          <p:spPr bwMode="auto">
            <a:xfrm>
              <a:off x="3404" y="4327"/>
              <a:ext cx="1607" cy="1003"/>
            </a:xfrm>
            <a:custGeom>
              <a:avLst/>
              <a:gdLst>
                <a:gd name="T0" fmla="*/ 1081 w 1089"/>
                <a:gd name="T1" fmla="*/ 468 h 680"/>
                <a:gd name="T2" fmla="*/ 1078 w 1089"/>
                <a:gd name="T3" fmla="*/ 469 h 680"/>
                <a:gd name="T4" fmla="*/ 1084 w 1089"/>
                <a:gd name="T5" fmla="*/ 529 h 680"/>
                <a:gd name="T6" fmla="*/ 1083 w 1089"/>
                <a:gd name="T7" fmla="*/ 529 h 680"/>
                <a:gd name="T8" fmla="*/ 1083 w 1089"/>
                <a:gd name="T9" fmla="*/ 530 h 680"/>
                <a:gd name="T10" fmla="*/ 0 w 1089"/>
                <a:gd name="T11" fmla="*/ 672 h 680"/>
                <a:gd name="T12" fmla="*/ 1 w 1089"/>
                <a:gd name="T13" fmla="*/ 680 h 680"/>
                <a:gd name="T14" fmla="*/ 1089 w 1089"/>
                <a:gd name="T15" fmla="*/ 535 h 680"/>
                <a:gd name="T16" fmla="*/ 1081 w 1089"/>
                <a:gd name="T17" fmla="*/ 468 h 680"/>
                <a:gd name="T18" fmla="*/ 322 w 1089"/>
                <a:gd name="T19" fmla="*/ 0 h 680"/>
                <a:gd name="T20" fmla="*/ 306 w 1089"/>
                <a:gd name="T21" fmla="*/ 0 h 680"/>
                <a:gd name="T22" fmla="*/ 83 w 1089"/>
                <a:gd name="T23" fmla="*/ 326 h 680"/>
                <a:gd name="T24" fmla="*/ 197 w 1089"/>
                <a:gd name="T25" fmla="*/ 411 h 680"/>
                <a:gd name="T26" fmla="*/ 197 w 1089"/>
                <a:gd name="T27" fmla="*/ 411 h 680"/>
                <a:gd name="T28" fmla="*/ 198 w 1089"/>
                <a:gd name="T29" fmla="*/ 411 h 680"/>
                <a:gd name="T30" fmla="*/ 336 w 1089"/>
                <a:gd name="T31" fmla="*/ 468 h 680"/>
                <a:gd name="T32" fmla="*/ 336 w 1089"/>
                <a:gd name="T33" fmla="*/ 468 h 680"/>
                <a:gd name="T34" fmla="*/ 336 w 1089"/>
                <a:gd name="T35" fmla="*/ 468 h 680"/>
                <a:gd name="T36" fmla="*/ 490 w 1089"/>
                <a:gd name="T37" fmla="*/ 377 h 680"/>
                <a:gd name="T38" fmla="*/ 491 w 1089"/>
                <a:gd name="T39" fmla="*/ 376 h 680"/>
                <a:gd name="T40" fmla="*/ 491 w 1089"/>
                <a:gd name="T41" fmla="*/ 376 h 680"/>
                <a:gd name="T42" fmla="*/ 491 w 1089"/>
                <a:gd name="T43" fmla="*/ 376 h 680"/>
                <a:gd name="T44" fmla="*/ 491 w 1089"/>
                <a:gd name="T45" fmla="*/ 375 h 680"/>
                <a:gd name="T46" fmla="*/ 492 w 1089"/>
                <a:gd name="T47" fmla="*/ 375 h 680"/>
                <a:gd name="T48" fmla="*/ 492 w 1089"/>
                <a:gd name="T49" fmla="*/ 375 h 680"/>
                <a:gd name="T50" fmla="*/ 492 w 1089"/>
                <a:gd name="T51" fmla="*/ 374 h 680"/>
                <a:gd name="T52" fmla="*/ 492 w 1089"/>
                <a:gd name="T53" fmla="*/ 374 h 680"/>
                <a:gd name="T54" fmla="*/ 492 w 1089"/>
                <a:gd name="T55" fmla="*/ 374 h 680"/>
                <a:gd name="T56" fmla="*/ 493 w 1089"/>
                <a:gd name="T57" fmla="*/ 373 h 680"/>
                <a:gd name="T58" fmla="*/ 493 w 1089"/>
                <a:gd name="T59" fmla="*/ 373 h 680"/>
                <a:gd name="T60" fmla="*/ 587 w 1089"/>
                <a:gd name="T61" fmla="*/ 263 h 680"/>
                <a:gd name="T62" fmla="*/ 575 w 1089"/>
                <a:gd name="T63" fmla="*/ 243 h 680"/>
                <a:gd name="T64" fmla="*/ 322 w 1089"/>
                <a:gd name="T65" fmla="*/ 0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89" h="680">
                  <a:moveTo>
                    <a:pt x="1081" y="468"/>
                  </a:moveTo>
                  <a:cubicBezTo>
                    <a:pt x="1080" y="468"/>
                    <a:pt x="1079" y="468"/>
                    <a:pt x="1078" y="469"/>
                  </a:cubicBezTo>
                  <a:cubicBezTo>
                    <a:pt x="1084" y="529"/>
                    <a:pt x="1084" y="529"/>
                    <a:pt x="1084" y="529"/>
                  </a:cubicBezTo>
                  <a:cubicBezTo>
                    <a:pt x="1083" y="529"/>
                    <a:pt x="1083" y="529"/>
                    <a:pt x="1083" y="529"/>
                  </a:cubicBezTo>
                  <a:cubicBezTo>
                    <a:pt x="1083" y="530"/>
                    <a:pt x="1083" y="530"/>
                    <a:pt x="1083" y="530"/>
                  </a:cubicBezTo>
                  <a:cubicBezTo>
                    <a:pt x="0" y="672"/>
                    <a:pt x="0" y="672"/>
                    <a:pt x="0" y="672"/>
                  </a:cubicBezTo>
                  <a:cubicBezTo>
                    <a:pt x="1" y="680"/>
                    <a:pt x="1" y="680"/>
                    <a:pt x="1" y="680"/>
                  </a:cubicBezTo>
                  <a:cubicBezTo>
                    <a:pt x="1089" y="535"/>
                    <a:pt x="1089" y="535"/>
                    <a:pt x="1089" y="535"/>
                  </a:cubicBezTo>
                  <a:cubicBezTo>
                    <a:pt x="1081" y="468"/>
                    <a:pt x="1081" y="468"/>
                    <a:pt x="1081" y="468"/>
                  </a:cubicBezTo>
                  <a:moveTo>
                    <a:pt x="322" y="0"/>
                  </a:moveTo>
                  <a:cubicBezTo>
                    <a:pt x="317" y="0"/>
                    <a:pt x="311" y="0"/>
                    <a:pt x="306" y="0"/>
                  </a:cubicBezTo>
                  <a:cubicBezTo>
                    <a:pt x="139" y="14"/>
                    <a:pt x="122" y="193"/>
                    <a:pt x="83" y="326"/>
                  </a:cubicBezTo>
                  <a:cubicBezTo>
                    <a:pt x="132" y="349"/>
                    <a:pt x="169" y="384"/>
                    <a:pt x="197" y="411"/>
                  </a:cubicBezTo>
                  <a:cubicBezTo>
                    <a:pt x="197" y="411"/>
                    <a:pt x="197" y="411"/>
                    <a:pt x="197" y="411"/>
                  </a:cubicBezTo>
                  <a:cubicBezTo>
                    <a:pt x="197" y="411"/>
                    <a:pt x="197" y="411"/>
                    <a:pt x="198" y="411"/>
                  </a:cubicBezTo>
                  <a:cubicBezTo>
                    <a:pt x="234" y="446"/>
                    <a:pt x="284" y="468"/>
                    <a:pt x="336" y="468"/>
                  </a:cubicBezTo>
                  <a:cubicBezTo>
                    <a:pt x="336" y="468"/>
                    <a:pt x="336" y="468"/>
                    <a:pt x="336" y="468"/>
                  </a:cubicBezTo>
                  <a:cubicBezTo>
                    <a:pt x="336" y="468"/>
                    <a:pt x="336" y="468"/>
                    <a:pt x="336" y="468"/>
                  </a:cubicBezTo>
                  <a:cubicBezTo>
                    <a:pt x="392" y="468"/>
                    <a:pt x="450" y="441"/>
                    <a:pt x="490" y="377"/>
                  </a:cubicBezTo>
                  <a:cubicBezTo>
                    <a:pt x="491" y="377"/>
                    <a:pt x="491" y="376"/>
                    <a:pt x="491" y="376"/>
                  </a:cubicBezTo>
                  <a:cubicBezTo>
                    <a:pt x="491" y="376"/>
                    <a:pt x="491" y="376"/>
                    <a:pt x="491" y="376"/>
                  </a:cubicBezTo>
                  <a:cubicBezTo>
                    <a:pt x="491" y="376"/>
                    <a:pt x="491" y="376"/>
                    <a:pt x="491" y="376"/>
                  </a:cubicBezTo>
                  <a:cubicBezTo>
                    <a:pt x="491" y="375"/>
                    <a:pt x="491" y="375"/>
                    <a:pt x="491" y="375"/>
                  </a:cubicBezTo>
                  <a:cubicBezTo>
                    <a:pt x="491" y="375"/>
                    <a:pt x="491" y="375"/>
                    <a:pt x="492" y="375"/>
                  </a:cubicBezTo>
                  <a:cubicBezTo>
                    <a:pt x="492" y="375"/>
                    <a:pt x="492" y="375"/>
                    <a:pt x="492" y="375"/>
                  </a:cubicBezTo>
                  <a:cubicBezTo>
                    <a:pt x="492" y="375"/>
                    <a:pt x="492" y="374"/>
                    <a:pt x="492" y="374"/>
                  </a:cubicBezTo>
                  <a:cubicBezTo>
                    <a:pt x="492" y="374"/>
                    <a:pt x="492" y="374"/>
                    <a:pt x="492" y="374"/>
                  </a:cubicBezTo>
                  <a:cubicBezTo>
                    <a:pt x="492" y="374"/>
                    <a:pt x="492" y="374"/>
                    <a:pt x="492" y="374"/>
                  </a:cubicBezTo>
                  <a:cubicBezTo>
                    <a:pt x="492" y="374"/>
                    <a:pt x="492" y="373"/>
                    <a:pt x="493" y="373"/>
                  </a:cubicBezTo>
                  <a:cubicBezTo>
                    <a:pt x="493" y="373"/>
                    <a:pt x="493" y="373"/>
                    <a:pt x="493" y="373"/>
                  </a:cubicBezTo>
                  <a:cubicBezTo>
                    <a:pt x="523" y="325"/>
                    <a:pt x="555" y="289"/>
                    <a:pt x="587" y="263"/>
                  </a:cubicBezTo>
                  <a:cubicBezTo>
                    <a:pt x="583" y="256"/>
                    <a:pt x="579" y="249"/>
                    <a:pt x="575" y="243"/>
                  </a:cubicBezTo>
                  <a:cubicBezTo>
                    <a:pt x="503" y="121"/>
                    <a:pt x="447" y="0"/>
                    <a:pt x="322" y="0"/>
                  </a:cubicBezTo>
                </a:path>
              </a:pathLst>
            </a:custGeom>
            <a:solidFill>
              <a:srgbClr val="D6D4F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8" name="îṩ1ïḑé"/>
            <p:cNvSpPr/>
            <p:nvPr/>
          </p:nvSpPr>
          <p:spPr bwMode="auto">
            <a:xfrm>
              <a:off x="3325" y="4639"/>
              <a:ext cx="1670" cy="393"/>
            </a:xfrm>
            <a:custGeom>
              <a:avLst/>
              <a:gdLst>
                <a:gd name="T0" fmla="*/ 33 w 1131"/>
                <a:gd name="T1" fmla="*/ 91 h 267"/>
                <a:gd name="T2" fmla="*/ 0 w 1131"/>
                <a:gd name="T3" fmla="*/ 93 h 267"/>
                <a:gd name="T4" fmla="*/ 21 w 1131"/>
                <a:gd name="T5" fmla="*/ 246 h 267"/>
                <a:gd name="T6" fmla="*/ 130 w 1131"/>
                <a:gd name="T7" fmla="*/ 111 h 267"/>
                <a:gd name="T8" fmla="*/ 136 w 1131"/>
                <a:gd name="T9" fmla="*/ 114 h 267"/>
                <a:gd name="T10" fmla="*/ 136 w 1131"/>
                <a:gd name="T11" fmla="*/ 114 h 267"/>
                <a:gd name="T12" fmla="*/ 33 w 1131"/>
                <a:gd name="T13" fmla="*/ 91 h 267"/>
                <a:gd name="T14" fmla="*/ 773 w 1131"/>
                <a:gd name="T15" fmla="*/ 0 h 267"/>
                <a:gd name="T16" fmla="*/ 640 w 1131"/>
                <a:gd name="T17" fmla="*/ 51 h 267"/>
                <a:gd name="T18" fmla="*/ 658 w 1131"/>
                <a:gd name="T19" fmla="*/ 78 h 267"/>
                <a:gd name="T20" fmla="*/ 979 w 1131"/>
                <a:gd name="T21" fmla="*/ 267 h 267"/>
                <a:gd name="T22" fmla="*/ 1046 w 1131"/>
                <a:gd name="T23" fmla="*/ 262 h 267"/>
                <a:gd name="T24" fmla="*/ 1129 w 1131"/>
                <a:gd name="T25" fmla="*/ 248 h 267"/>
                <a:gd name="T26" fmla="*/ 1130 w 1131"/>
                <a:gd name="T27" fmla="*/ 257 h 267"/>
                <a:gd name="T28" fmla="*/ 1131 w 1131"/>
                <a:gd name="T29" fmla="*/ 257 h 267"/>
                <a:gd name="T30" fmla="*/ 1118 w 1131"/>
                <a:gd name="T31" fmla="*/ 138 h 267"/>
                <a:gd name="T32" fmla="*/ 1098 w 1131"/>
                <a:gd name="T33" fmla="*/ 139 h 267"/>
                <a:gd name="T34" fmla="*/ 950 w 1131"/>
                <a:gd name="T35" fmla="*/ 78 h 267"/>
                <a:gd name="T36" fmla="*/ 773 w 1131"/>
                <a:gd name="T37"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31" h="267">
                  <a:moveTo>
                    <a:pt x="33" y="91"/>
                  </a:moveTo>
                  <a:cubicBezTo>
                    <a:pt x="22" y="91"/>
                    <a:pt x="12" y="91"/>
                    <a:pt x="0" y="93"/>
                  </a:cubicBezTo>
                  <a:cubicBezTo>
                    <a:pt x="21" y="246"/>
                    <a:pt x="21" y="246"/>
                    <a:pt x="21" y="246"/>
                  </a:cubicBezTo>
                  <a:cubicBezTo>
                    <a:pt x="81" y="236"/>
                    <a:pt x="109" y="181"/>
                    <a:pt x="130" y="111"/>
                  </a:cubicBezTo>
                  <a:cubicBezTo>
                    <a:pt x="132" y="112"/>
                    <a:pt x="134" y="113"/>
                    <a:pt x="136" y="114"/>
                  </a:cubicBezTo>
                  <a:cubicBezTo>
                    <a:pt x="136" y="114"/>
                    <a:pt x="136" y="114"/>
                    <a:pt x="136" y="114"/>
                  </a:cubicBezTo>
                  <a:cubicBezTo>
                    <a:pt x="106" y="100"/>
                    <a:pt x="72" y="91"/>
                    <a:pt x="33" y="91"/>
                  </a:cubicBezTo>
                  <a:moveTo>
                    <a:pt x="773" y="0"/>
                  </a:moveTo>
                  <a:cubicBezTo>
                    <a:pt x="728" y="0"/>
                    <a:pt x="684" y="16"/>
                    <a:pt x="640" y="51"/>
                  </a:cubicBezTo>
                  <a:cubicBezTo>
                    <a:pt x="646" y="60"/>
                    <a:pt x="652" y="69"/>
                    <a:pt x="658" y="78"/>
                  </a:cubicBezTo>
                  <a:cubicBezTo>
                    <a:pt x="726" y="179"/>
                    <a:pt x="815" y="267"/>
                    <a:pt x="979" y="267"/>
                  </a:cubicBezTo>
                  <a:cubicBezTo>
                    <a:pt x="1000" y="267"/>
                    <a:pt x="1022" y="265"/>
                    <a:pt x="1046" y="262"/>
                  </a:cubicBezTo>
                  <a:cubicBezTo>
                    <a:pt x="1076" y="258"/>
                    <a:pt x="1103" y="254"/>
                    <a:pt x="1129" y="248"/>
                  </a:cubicBezTo>
                  <a:cubicBezTo>
                    <a:pt x="1130" y="257"/>
                    <a:pt x="1130" y="257"/>
                    <a:pt x="1130" y="257"/>
                  </a:cubicBezTo>
                  <a:cubicBezTo>
                    <a:pt x="1131" y="257"/>
                    <a:pt x="1131" y="257"/>
                    <a:pt x="1131" y="257"/>
                  </a:cubicBezTo>
                  <a:cubicBezTo>
                    <a:pt x="1118" y="138"/>
                    <a:pt x="1118" y="138"/>
                    <a:pt x="1118" y="138"/>
                  </a:cubicBezTo>
                  <a:cubicBezTo>
                    <a:pt x="1112" y="138"/>
                    <a:pt x="1105" y="139"/>
                    <a:pt x="1098" y="139"/>
                  </a:cubicBezTo>
                  <a:cubicBezTo>
                    <a:pt x="1049" y="139"/>
                    <a:pt x="997" y="118"/>
                    <a:pt x="950" y="78"/>
                  </a:cubicBezTo>
                  <a:cubicBezTo>
                    <a:pt x="893" y="28"/>
                    <a:pt x="833" y="0"/>
                    <a:pt x="773" y="0"/>
                  </a:cubicBezTo>
                </a:path>
              </a:pathLst>
            </a:custGeom>
            <a:solidFill>
              <a:srgbClr val="FFBE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9" name="îṣḷiďe"/>
            <p:cNvSpPr/>
            <p:nvPr/>
          </p:nvSpPr>
          <p:spPr bwMode="auto">
            <a:xfrm>
              <a:off x="3526" y="4715"/>
              <a:ext cx="1478" cy="392"/>
            </a:xfrm>
            <a:custGeom>
              <a:avLst/>
              <a:gdLst>
                <a:gd name="T0" fmla="*/ 995 w 1001"/>
                <a:gd name="T1" fmla="*/ 206 h 266"/>
                <a:gd name="T2" fmla="*/ 994 w 1001"/>
                <a:gd name="T3" fmla="*/ 206 h 266"/>
                <a:gd name="T4" fmla="*/ 1000 w 1001"/>
                <a:gd name="T5" fmla="*/ 266 h 266"/>
                <a:gd name="T6" fmla="*/ 1001 w 1001"/>
                <a:gd name="T7" fmla="*/ 266 h 266"/>
                <a:gd name="T8" fmla="*/ 995 w 1001"/>
                <a:gd name="T9" fmla="*/ 206 h 266"/>
                <a:gd name="T10" fmla="*/ 253 w 1001"/>
                <a:gd name="T11" fmla="*/ 205 h 266"/>
                <a:gd name="T12" fmla="*/ 253 w 1001"/>
                <a:gd name="T13" fmla="*/ 205 h 266"/>
                <a:gd name="T14" fmla="*/ 253 w 1001"/>
                <a:gd name="T15" fmla="*/ 205 h 266"/>
                <a:gd name="T16" fmla="*/ 253 w 1001"/>
                <a:gd name="T17" fmla="*/ 205 h 266"/>
                <a:gd name="T18" fmla="*/ 115 w 1001"/>
                <a:gd name="T19" fmla="*/ 148 h 266"/>
                <a:gd name="T20" fmla="*/ 253 w 1001"/>
                <a:gd name="T21" fmla="*/ 205 h 266"/>
                <a:gd name="T22" fmla="*/ 115 w 1001"/>
                <a:gd name="T23" fmla="*/ 148 h 266"/>
                <a:gd name="T24" fmla="*/ 408 w 1001"/>
                <a:gd name="T25" fmla="*/ 113 h 266"/>
                <a:gd name="T26" fmla="*/ 407 w 1001"/>
                <a:gd name="T27" fmla="*/ 114 h 266"/>
                <a:gd name="T28" fmla="*/ 408 w 1001"/>
                <a:gd name="T29" fmla="*/ 113 h 266"/>
                <a:gd name="T30" fmla="*/ 408 w 1001"/>
                <a:gd name="T31" fmla="*/ 112 h 266"/>
                <a:gd name="T32" fmla="*/ 408 w 1001"/>
                <a:gd name="T33" fmla="*/ 113 h 266"/>
                <a:gd name="T34" fmla="*/ 408 w 1001"/>
                <a:gd name="T35" fmla="*/ 112 h 266"/>
                <a:gd name="T36" fmla="*/ 409 w 1001"/>
                <a:gd name="T37" fmla="*/ 112 h 266"/>
                <a:gd name="T38" fmla="*/ 409 w 1001"/>
                <a:gd name="T39" fmla="*/ 112 h 266"/>
                <a:gd name="T40" fmla="*/ 409 w 1001"/>
                <a:gd name="T41" fmla="*/ 112 h 266"/>
                <a:gd name="T42" fmla="*/ 409 w 1001"/>
                <a:gd name="T43" fmla="*/ 111 h 266"/>
                <a:gd name="T44" fmla="*/ 409 w 1001"/>
                <a:gd name="T45" fmla="*/ 111 h 266"/>
                <a:gd name="T46" fmla="*/ 409 w 1001"/>
                <a:gd name="T47" fmla="*/ 111 h 266"/>
                <a:gd name="T48" fmla="*/ 410 w 1001"/>
                <a:gd name="T49" fmla="*/ 110 h 266"/>
                <a:gd name="T50" fmla="*/ 409 w 1001"/>
                <a:gd name="T51" fmla="*/ 111 h 266"/>
                <a:gd name="T52" fmla="*/ 410 w 1001"/>
                <a:gd name="T53" fmla="*/ 110 h 266"/>
                <a:gd name="T54" fmla="*/ 0 w 1001"/>
                <a:gd name="T55" fmla="*/ 63 h 266"/>
                <a:gd name="T56" fmla="*/ 0 w 1001"/>
                <a:gd name="T57" fmla="*/ 63 h 266"/>
                <a:gd name="T58" fmla="*/ 114 w 1001"/>
                <a:gd name="T59" fmla="*/ 148 h 266"/>
                <a:gd name="T60" fmla="*/ 0 w 1001"/>
                <a:gd name="T61" fmla="*/ 63 h 266"/>
                <a:gd name="T62" fmla="*/ 504 w 1001"/>
                <a:gd name="T63" fmla="*/ 0 h 266"/>
                <a:gd name="T64" fmla="*/ 410 w 1001"/>
                <a:gd name="T65" fmla="*/ 110 h 266"/>
                <a:gd name="T66" fmla="*/ 504 w 1001"/>
                <a:gd name="T67" fmla="*/ 0 h 266"/>
                <a:gd name="T68" fmla="*/ 522 w 1001"/>
                <a:gd name="T69" fmla="*/ 27 h 266"/>
                <a:gd name="T70" fmla="*/ 504 w 1001"/>
                <a:gd name="T71"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1" h="266">
                  <a:moveTo>
                    <a:pt x="995" y="206"/>
                  </a:moveTo>
                  <a:cubicBezTo>
                    <a:pt x="995" y="206"/>
                    <a:pt x="995" y="206"/>
                    <a:pt x="994" y="206"/>
                  </a:cubicBezTo>
                  <a:cubicBezTo>
                    <a:pt x="1000" y="266"/>
                    <a:pt x="1000" y="266"/>
                    <a:pt x="1000" y="266"/>
                  </a:cubicBezTo>
                  <a:cubicBezTo>
                    <a:pt x="1001" y="266"/>
                    <a:pt x="1001" y="266"/>
                    <a:pt x="1001" y="266"/>
                  </a:cubicBezTo>
                  <a:cubicBezTo>
                    <a:pt x="995" y="206"/>
                    <a:pt x="995" y="206"/>
                    <a:pt x="995" y="206"/>
                  </a:cubicBezTo>
                  <a:moveTo>
                    <a:pt x="253" y="205"/>
                  </a:moveTo>
                  <a:cubicBezTo>
                    <a:pt x="253" y="205"/>
                    <a:pt x="253" y="205"/>
                    <a:pt x="253" y="205"/>
                  </a:cubicBezTo>
                  <a:cubicBezTo>
                    <a:pt x="253" y="205"/>
                    <a:pt x="253" y="205"/>
                    <a:pt x="253" y="205"/>
                  </a:cubicBezTo>
                  <a:cubicBezTo>
                    <a:pt x="253" y="205"/>
                    <a:pt x="253" y="205"/>
                    <a:pt x="253" y="205"/>
                  </a:cubicBezTo>
                  <a:moveTo>
                    <a:pt x="115" y="148"/>
                  </a:moveTo>
                  <a:cubicBezTo>
                    <a:pt x="151" y="183"/>
                    <a:pt x="201" y="205"/>
                    <a:pt x="253" y="205"/>
                  </a:cubicBezTo>
                  <a:cubicBezTo>
                    <a:pt x="201" y="205"/>
                    <a:pt x="151" y="183"/>
                    <a:pt x="115" y="148"/>
                  </a:cubicBezTo>
                  <a:moveTo>
                    <a:pt x="408" y="113"/>
                  </a:moveTo>
                  <a:cubicBezTo>
                    <a:pt x="408" y="113"/>
                    <a:pt x="408" y="114"/>
                    <a:pt x="407" y="114"/>
                  </a:cubicBezTo>
                  <a:cubicBezTo>
                    <a:pt x="408" y="114"/>
                    <a:pt x="408" y="113"/>
                    <a:pt x="408" y="113"/>
                  </a:cubicBezTo>
                  <a:moveTo>
                    <a:pt x="408" y="112"/>
                  </a:moveTo>
                  <a:cubicBezTo>
                    <a:pt x="408" y="112"/>
                    <a:pt x="408" y="112"/>
                    <a:pt x="408" y="113"/>
                  </a:cubicBezTo>
                  <a:cubicBezTo>
                    <a:pt x="408" y="112"/>
                    <a:pt x="408" y="112"/>
                    <a:pt x="408" y="112"/>
                  </a:cubicBezTo>
                  <a:moveTo>
                    <a:pt x="409" y="112"/>
                  </a:moveTo>
                  <a:cubicBezTo>
                    <a:pt x="409" y="112"/>
                    <a:pt x="409" y="112"/>
                    <a:pt x="409" y="112"/>
                  </a:cubicBezTo>
                  <a:cubicBezTo>
                    <a:pt x="409" y="112"/>
                    <a:pt x="409" y="112"/>
                    <a:pt x="409" y="112"/>
                  </a:cubicBezTo>
                  <a:moveTo>
                    <a:pt x="409" y="111"/>
                  </a:moveTo>
                  <a:cubicBezTo>
                    <a:pt x="409" y="111"/>
                    <a:pt x="409" y="111"/>
                    <a:pt x="409" y="111"/>
                  </a:cubicBezTo>
                  <a:cubicBezTo>
                    <a:pt x="409" y="111"/>
                    <a:pt x="409" y="111"/>
                    <a:pt x="409" y="111"/>
                  </a:cubicBezTo>
                  <a:moveTo>
                    <a:pt x="410" y="110"/>
                  </a:moveTo>
                  <a:cubicBezTo>
                    <a:pt x="409" y="110"/>
                    <a:pt x="409" y="111"/>
                    <a:pt x="409" y="111"/>
                  </a:cubicBezTo>
                  <a:cubicBezTo>
                    <a:pt x="409" y="111"/>
                    <a:pt x="409" y="110"/>
                    <a:pt x="410" y="110"/>
                  </a:cubicBezTo>
                  <a:moveTo>
                    <a:pt x="0" y="63"/>
                  </a:moveTo>
                  <a:cubicBezTo>
                    <a:pt x="0" y="63"/>
                    <a:pt x="0" y="63"/>
                    <a:pt x="0" y="63"/>
                  </a:cubicBezTo>
                  <a:cubicBezTo>
                    <a:pt x="49" y="86"/>
                    <a:pt x="86" y="121"/>
                    <a:pt x="114" y="148"/>
                  </a:cubicBezTo>
                  <a:cubicBezTo>
                    <a:pt x="86" y="121"/>
                    <a:pt x="49" y="86"/>
                    <a:pt x="0" y="63"/>
                  </a:cubicBezTo>
                  <a:moveTo>
                    <a:pt x="504" y="0"/>
                  </a:moveTo>
                  <a:cubicBezTo>
                    <a:pt x="472" y="26"/>
                    <a:pt x="440" y="62"/>
                    <a:pt x="410" y="110"/>
                  </a:cubicBezTo>
                  <a:cubicBezTo>
                    <a:pt x="440" y="62"/>
                    <a:pt x="472" y="26"/>
                    <a:pt x="504" y="0"/>
                  </a:cubicBezTo>
                  <a:cubicBezTo>
                    <a:pt x="510" y="9"/>
                    <a:pt x="516" y="18"/>
                    <a:pt x="522" y="27"/>
                  </a:cubicBezTo>
                  <a:cubicBezTo>
                    <a:pt x="516" y="18"/>
                    <a:pt x="510" y="9"/>
                    <a:pt x="504" y="0"/>
                  </a:cubicBezTo>
                </a:path>
              </a:pathLst>
            </a:custGeom>
            <a:solidFill>
              <a:srgbClr val="EBA8A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0" name="ïṣļíḓé"/>
            <p:cNvSpPr/>
            <p:nvPr/>
          </p:nvSpPr>
          <p:spPr bwMode="auto">
            <a:xfrm>
              <a:off x="3356" y="5002"/>
              <a:ext cx="48" cy="316"/>
            </a:xfrm>
            <a:custGeom>
              <a:avLst/>
              <a:gdLst>
                <a:gd name="T0" fmla="*/ 0 w 46"/>
                <a:gd name="T1" fmla="*/ 0 h 305"/>
                <a:gd name="T2" fmla="*/ 0 w 46"/>
                <a:gd name="T3" fmla="*/ 0 h 305"/>
                <a:gd name="T4" fmla="*/ 40 w 46"/>
                <a:gd name="T5" fmla="*/ 305 h 305"/>
                <a:gd name="T6" fmla="*/ 46 w 46"/>
                <a:gd name="T7" fmla="*/ 305 h 305"/>
                <a:gd name="T8" fmla="*/ 46 w 46"/>
                <a:gd name="T9" fmla="*/ 305 h 305"/>
                <a:gd name="T10" fmla="*/ 40 w 46"/>
                <a:gd name="T11" fmla="*/ 305 h 305"/>
                <a:gd name="T12" fmla="*/ 0 w 46"/>
                <a:gd name="T13" fmla="*/ 0 h 305"/>
              </a:gdLst>
              <a:ahLst/>
              <a:cxnLst>
                <a:cxn ang="0">
                  <a:pos x="T0" y="T1"/>
                </a:cxn>
                <a:cxn ang="0">
                  <a:pos x="T2" y="T3"/>
                </a:cxn>
                <a:cxn ang="0">
                  <a:pos x="T4" y="T5"/>
                </a:cxn>
                <a:cxn ang="0">
                  <a:pos x="T6" y="T7"/>
                </a:cxn>
                <a:cxn ang="0">
                  <a:pos x="T8" y="T9"/>
                </a:cxn>
                <a:cxn ang="0">
                  <a:pos x="T10" y="T11"/>
                </a:cxn>
                <a:cxn ang="0">
                  <a:pos x="T12" y="T13"/>
                </a:cxn>
              </a:cxnLst>
              <a:rect l="0" t="0" r="r" b="b"/>
              <a:pathLst>
                <a:path w="46" h="305">
                  <a:moveTo>
                    <a:pt x="0" y="0"/>
                  </a:moveTo>
                  <a:lnTo>
                    <a:pt x="0" y="0"/>
                  </a:lnTo>
                  <a:lnTo>
                    <a:pt x="40" y="305"/>
                  </a:lnTo>
                  <a:lnTo>
                    <a:pt x="46" y="305"/>
                  </a:lnTo>
                  <a:lnTo>
                    <a:pt x="46" y="305"/>
                  </a:lnTo>
                  <a:lnTo>
                    <a:pt x="40" y="305"/>
                  </a:lnTo>
                  <a:lnTo>
                    <a:pt x="0" y="0"/>
                  </a:lnTo>
                  <a:close/>
                </a:path>
              </a:pathLst>
            </a:custGeom>
            <a:solidFill>
              <a:srgbClr val="EBD2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1" name="íṧḻiḑé"/>
            <p:cNvSpPr/>
            <p:nvPr/>
          </p:nvSpPr>
          <p:spPr bwMode="auto">
            <a:xfrm>
              <a:off x="3356" y="5002"/>
              <a:ext cx="48" cy="316"/>
            </a:xfrm>
            <a:custGeom>
              <a:avLst/>
              <a:gdLst>
                <a:gd name="T0" fmla="*/ 0 w 46"/>
                <a:gd name="T1" fmla="*/ 0 h 305"/>
                <a:gd name="T2" fmla="*/ 0 w 46"/>
                <a:gd name="T3" fmla="*/ 0 h 305"/>
                <a:gd name="T4" fmla="*/ 40 w 46"/>
                <a:gd name="T5" fmla="*/ 305 h 305"/>
                <a:gd name="T6" fmla="*/ 46 w 46"/>
                <a:gd name="T7" fmla="*/ 305 h 305"/>
                <a:gd name="T8" fmla="*/ 46 w 46"/>
                <a:gd name="T9" fmla="*/ 305 h 305"/>
                <a:gd name="T10" fmla="*/ 40 w 46"/>
                <a:gd name="T11" fmla="*/ 305 h 305"/>
                <a:gd name="T12" fmla="*/ 0 w 46"/>
                <a:gd name="T13" fmla="*/ 0 h 305"/>
              </a:gdLst>
              <a:ahLst/>
              <a:cxnLst>
                <a:cxn ang="0">
                  <a:pos x="T0" y="T1"/>
                </a:cxn>
                <a:cxn ang="0">
                  <a:pos x="T2" y="T3"/>
                </a:cxn>
                <a:cxn ang="0">
                  <a:pos x="T4" y="T5"/>
                </a:cxn>
                <a:cxn ang="0">
                  <a:pos x="T6" y="T7"/>
                </a:cxn>
                <a:cxn ang="0">
                  <a:pos x="T8" y="T9"/>
                </a:cxn>
                <a:cxn ang="0">
                  <a:pos x="T10" y="T11"/>
                </a:cxn>
                <a:cxn ang="0">
                  <a:pos x="T12" y="T13"/>
                </a:cxn>
              </a:cxnLst>
              <a:rect l="0" t="0" r="r" b="b"/>
              <a:pathLst>
                <a:path w="46" h="305">
                  <a:moveTo>
                    <a:pt x="0" y="0"/>
                  </a:moveTo>
                  <a:lnTo>
                    <a:pt x="0" y="0"/>
                  </a:lnTo>
                  <a:lnTo>
                    <a:pt x="40" y="305"/>
                  </a:lnTo>
                  <a:lnTo>
                    <a:pt x="46" y="305"/>
                  </a:lnTo>
                  <a:lnTo>
                    <a:pt x="46" y="305"/>
                  </a:lnTo>
                  <a:lnTo>
                    <a:pt x="40" y="30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2" name="iSḷïḍè"/>
            <p:cNvSpPr/>
            <p:nvPr/>
          </p:nvSpPr>
          <p:spPr bwMode="auto">
            <a:xfrm>
              <a:off x="3404" y="4876"/>
              <a:ext cx="1599" cy="441"/>
            </a:xfrm>
            <a:custGeom>
              <a:avLst/>
              <a:gdLst>
                <a:gd name="T0" fmla="*/ 1083 w 1083"/>
                <a:gd name="T1" fmla="*/ 156 h 299"/>
                <a:gd name="T2" fmla="*/ 0 w 1083"/>
                <a:gd name="T3" fmla="*/ 299 h 299"/>
                <a:gd name="T4" fmla="*/ 0 w 1083"/>
                <a:gd name="T5" fmla="*/ 299 h 299"/>
                <a:gd name="T6" fmla="*/ 1083 w 1083"/>
                <a:gd name="T7" fmla="*/ 157 h 299"/>
                <a:gd name="T8" fmla="*/ 1083 w 1083"/>
                <a:gd name="T9" fmla="*/ 156 h 299"/>
                <a:gd name="T10" fmla="*/ 336 w 1083"/>
                <a:gd name="T11" fmla="*/ 95 h 299"/>
                <a:gd name="T12" fmla="*/ 336 w 1083"/>
                <a:gd name="T13" fmla="*/ 95 h 299"/>
                <a:gd name="T14" fmla="*/ 336 w 1083"/>
                <a:gd name="T15" fmla="*/ 95 h 299"/>
                <a:gd name="T16" fmla="*/ 336 w 1083"/>
                <a:gd name="T17" fmla="*/ 95 h 299"/>
                <a:gd name="T18" fmla="*/ 197 w 1083"/>
                <a:gd name="T19" fmla="*/ 38 h 299"/>
                <a:gd name="T20" fmla="*/ 197 w 1083"/>
                <a:gd name="T21" fmla="*/ 38 h 299"/>
                <a:gd name="T22" fmla="*/ 198 w 1083"/>
                <a:gd name="T23" fmla="*/ 38 h 299"/>
                <a:gd name="T24" fmla="*/ 197 w 1083"/>
                <a:gd name="T25" fmla="*/ 38 h 299"/>
                <a:gd name="T26" fmla="*/ 197 w 1083"/>
                <a:gd name="T27" fmla="*/ 38 h 299"/>
                <a:gd name="T28" fmla="*/ 490 w 1083"/>
                <a:gd name="T29" fmla="*/ 4 h 299"/>
                <a:gd name="T30" fmla="*/ 336 w 1083"/>
                <a:gd name="T31" fmla="*/ 95 h 299"/>
                <a:gd name="T32" fmla="*/ 490 w 1083"/>
                <a:gd name="T33" fmla="*/ 4 h 299"/>
                <a:gd name="T34" fmla="*/ 491 w 1083"/>
                <a:gd name="T35" fmla="*/ 3 h 299"/>
                <a:gd name="T36" fmla="*/ 491 w 1083"/>
                <a:gd name="T37" fmla="*/ 3 h 299"/>
                <a:gd name="T38" fmla="*/ 491 w 1083"/>
                <a:gd name="T39" fmla="*/ 3 h 299"/>
                <a:gd name="T40" fmla="*/ 491 w 1083"/>
                <a:gd name="T41" fmla="*/ 3 h 299"/>
                <a:gd name="T42" fmla="*/ 491 w 1083"/>
                <a:gd name="T43" fmla="*/ 3 h 299"/>
                <a:gd name="T44" fmla="*/ 492 w 1083"/>
                <a:gd name="T45" fmla="*/ 2 h 299"/>
                <a:gd name="T46" fmla="*/ 491 w 1083"/>
                <a:gd name="T47" fmla="*/ 2 h 299"/>
                <a:gd name="T48" fmla="*/ 492 w 1083"/>
                <a:gd name="T49" fmla="*/ 2 h 299"/>
                <a:gd name="T50" fmla="*/ 492 w 1083"/>
                <a:gd name="T51" fmla="*/ 1 h 299"/>
                <a:gd name="T52" fmla="*/ 492 w 1083"/>
                <a:gd name="T53" fmla="*/ 2 h 299"/>
                <a:gd name="T54" fmla="*/ 492 w 1083"/>
                <a:gd name="T55" fmla="*/ 1 h 299"/>
                <a:gd name="T56" fmla="*/ 492 w 1083"/>
                <a:gd name="T57" fmla="*/ 1 h 299"/>
                <a:gd name="T58" fmla="*/ 492 w 1083"/>
                <a:gd name="T59" fmla="*/ 1 h 299"/>
                <a:gd name="T60" fmla="*/ 492 w 1083"/>
                <a:gd name="T61" fmla="*/ 1 h 299"/>
                <a:gd name="T62" fmla="*/ 493 w 1083"/>
                <a:gd name="T63" fmla="*/ 0 h 299"/>
                <a:gd name="T64" fmla="*/ 493 w 1083"/>
                <a:gd name="T65" fmla="*/ 0 h 299"/>
                <a:gd name="T66" fmla="*/ 493 w 1083"/>
                <a:gd name="T67" fmla="*/ 0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83" h="299">
                  <a:moveTo>
                    <a:pt x="1083" y="156"/>
                  </a:moveTo>
                  <a:cubicBezTo>
                    <a:pt x="0" y="299"/>
                    <a:pt x="0" y="299"/>
                    <a:pt x="0" y="299"/>
                  </a:cubicBezTo>
                  <a:cubicBezTo>
                    <a:pt x="0" y="299"/>
                    <a:pt x="0" y="299"/>
                    <a:pt x="0" y="299"/>
                  </a:cubicBezTo>
                  <a:cubicBezTo>
                    <a:pt x="1083" y="157"/>
                    <a:pt x="1083" y="157"/>
                    <a:pt x="1083" y="157"/>
                  </a:cubicBezTo>
                  <a:cubicBezTo>
                    <a:pt x="1083" y="156"/>
                    <a:pt x="1083" y="156"/>
                    <a:pt x="1083" y="156"/>
                  </a:cubicBezTo>
                  <a:moveTo>
                    <a:pt x="336" y="95"/>
                  </a:moveTo>
                  <a:cubicBezTo>
                    <a:pt x="336" y="95"/>
                    <a:pt x="336" y="95"/>
                    <a:pt x="336" y="95"/>
                  </a:cubicBezTo>
                  <a:cubicBezTo>
                    <a:pt x="336" y="95"/>
                    <a:pt x="336" y="95"/>
                    <a:pt x="336" y="95"/>
                  </a:cubicBezTo>
                  <a:cubicBezTo>
                    <a:pt x="336" y="95"/>
                    <a:pt x="336" y="95"/>
                    <a:pt x="336" y="95"/>
                  </a:cubicBezTo>
                  <a:moveTo>
                    <a:pt x="197" y="38"/>
                  </a:moveTo>
                  <a:cubicBezTo>
                    <a:pt x="197" y="38"/>
                    <a:pt x="197" y="38"/>
                    <a:pt x="197" y="38"/>
                  </a:cubicBezTo>
                  <a:cubicBezTo>
                    <a:pt x="197" y="38"/>
                    <a:pt x="197" y="38"/>
                    <a:pt x="198" y="38"/>
                  </a:cubicBezTo>
                  <a:cubicBezTo>
                    <a:pt x="197" y="38"/>
                    <a:pt x="197" y="38"/>
                    <a:pt x="197" y="38"/>
                  </a:cubicBezTo>
                  <a:cubicBezTo>
                    <a:pt x="197" y="38"/>
                    <a:pt x="197" y="38"/>
                    <a:pt x="197" y="38"/>
                  </a:cubicBezTo>
                  <a:moveTo>
                    <a:pt x="490" y="4"/>
                  </a:moveTo>
                  <a:cubicBezTo>
                    <a:pt x="450" y="68"/>
                    <a:pt x="392" y="95"/>
                    <a:pt x="336" y="95"/>
                  </a:cubicBezTo>
                  <a:cubicBezTo>
                    <a:pt x="392" y="95"/>
                    <a:pt x="450" y="68"/>
                    <a:pt x="490" y="4"/>
                  </a:cubicBezTo>
                  <a:moveTo>
                    <a:pt x="491" y="3"/>
                  </a:moveTo>
                  <a:cubicBezTo>
                    <a:pt x="491" y="3"/>
                    <a:pt x="491" y="3"/>
                    <a:pt x="491" y="3"/>
                  </a:cubicBezTo>
                  <a:cubicBezTo>
                    <a:pt x="491" y="3"/>
                    <a:pt x="491" y="3"/>
                    <a:pt x="491" y="3"/>
                  </a:cubicBezTo>
                  <a:cubicBezTo>
                    <a:pt x="491" y="3"/>
                    <a:pt x="491" y="3"/>
                    <a:pt x="491" y="3"/>
                  </a:cubicBezTo>
                  <a:cubicBezTo>
                    <a:pt x="491" y="3"/>
                    <a:pt x="491" y="3"/>
                    <a:pt x="491" y="3"/>
                  </a:cubicBezTo>
                  <a:moveTo>
                    <a:pt x="492" y="2"/>
                  </a:moveTo>
                  <a:cubicBezTo>
                    <a:pt x="491" y="2"/>
                    <a:pt x="491" y="2"/>
                    <a:pt x="491" y="2"/>
                  </a:cubicBezTo>
                  <a:cubicBezTo>
                    <a:pt x="491" y="2"/>
                    <a:pt x="491" y="2"/>
                    <a:pt x="492" y="2"/>
                  </a:cubicBezTo>
                  <a:moveTo>
                    <a:pt x="492" y="1"/>
                  </a:moveTo>
                  <a:cubicBezTo>
                    <a:pt x="492" y="1"/>
                    <a:pt x="492" y="2"/>
                    <a:pt x="492" y="2"/>
                  </a:cubicBezTo>
                  <a:cubicBezTo>
                    <a:pt x="492" y="2"/>
                    <a:pt x="492" y="1"/>
                    <a:pt x="492" y="1"/>
                  </a:cubicBezTo>
                  <a:moveTo>
                    <a:pt x="492" y="1"/>
                  </a:moveTo>
                  <a:cubicBezTo>
                    <a:pt x="492" y="1"/>
                    <a:pt x="492" y="1"/>
                    <a:pt x="492" y="1"/>
                  </a:cubicBezTo>
                  <a:cubicBezTo>
                    <a:pt x="492" y="1"/>
                    <a:pt x="492" y="1"/>
                    <a:pt x="492" y="1"/>
                  </a:cubicBezTo>
                  <a:moveTo>
                    <a:pt x="493" y="0"/>
                  </a:moveTo>
                  <a:cubicBezTo>
                    <a:pt x="493" y="0"/>
                    <a:pt x="493" y="0"/>
                    <a:pt x="493" y="0"/>
                  </a:cubicBezTo>
                  <a:cubicBezTo>
                    <a:pt x="493" y="0"/>
                    <a:pt x="493" y="0"/>
                    <a:pt x="493" y="0"/>
                  </a:cubicBezTo>
                </a:path>
              </a:pathLst>
            </a:custGeom>
            <a:solidFill>
              <a:srgbClr val="D3B8F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3" name="îşļîdê"/>
            <p:cNvSpPr/>
            <p:nvPr/>
          </p:nvSpPr>
          <p:spPr bwMode="auto">
            <a:xfrm>
              <a:off x="3356" y="4754"/>
              <a:ext cx="1637" cy="563"/>
            </a:xfrm>
            <a:custGeom>
              <a:avLst/>
              <a:gdLst>
                <a:gd name="T0" fmla="*/ 109 w 1109"/>
                <a:gd name="T1" fmla="*/ 33 h 382"/>
                <a:gd name="T2" fmla="*/ 0 w 1109"/>
                <a:gd name="T3" fmla="*/ 168 h 382"/>
                <a:gd name="T4" fmla="*/ 28 w 1109"/>
                <a:gd name="T5" fmla="*/ 382 h 382"/>
                <a:gd name="T6" fmla="*/ 32 w 1109"/>
                <a:gd name="T7" fmla="*/ 382 h 382"/>
                <a:gd name="T8" fmla="*/ 1 w 1109"/>
                <a:gd name="T9" fmla="*/ 176 h 382"/>
                <a:gd name="T10" fmla="*/ 115 w 1109"/>
                <a:gd name="T11" fmla="*/ 36 h 382"/>
                <a:gd name="T12" fmla="*/ 109 w 1109"/>
                <a:gd name="T13" fmla="*/ 33 h 382"/>
                <a:gd name="T14" fmla="*/ 637 w 1109"/>
                <a:gd name="T15" fmla="*/ 0 h 382"/>
                <a:gd name="T16" fmla="*/ 963 w 1109"/>
                <a:gd name="T17" fmla="*/ 196 h 382"/>
                <a:gd name="T18" fmla="*/ 1030 w 1109"/>
                <a:gd name="T19" fmla="*/ 192 h 382"/>
                <a:gd name="T20" fmla="*/ 1109 w 1109"/>
                <a:gd name="T21" fmla="*/ 179 h 382"/>
                <a:gd name="T22" fmla="*/ 1108 w 1109"/>
                <a:gd name="T23" fmla="*/ 170 h 382"/>
                <a:gd name="T24" fmla="*/ 1025 w 1109"/>
                <a:gd name="T25" fmla="*/ 184 h 382"/>
                <a:gd name="T26" fmla="*/ 958 w 1109"/>
                <a:gd name="T27" fmla="*/ 189 h 382"/>
                <a:gd name="T28" fmla="*/ 637 w 1109"/>
                <a:gd name="T29" fmla="*/ 0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09" h="382">
                  <a:moveTo>
                    <a:pt x="109" y="33"/>
                  </a:moveTo>
                  <a:cubicBezTo>
                    <a:pt x="88" y="103"/>
                    <a:pt x="60" y="158"/>
                    <a:pt x="0" y="168"/>
                  </a:cubicBezTo>
                  <a:cubicBezTo>
                    <a:pt x="28" y="382"/>
                    <a:pt x="28" y="382"/>
                    <a:pt x="28" y="382"/>
                  </a:cubicBezTo>
                  <a:cubicBezTo>
                    <a:pt x="32" y="382"/>
                    <a:pt x="32" y="382"/>
                    <a:pt x="32" y="382"/>
                  </a:cubicBezTo>
                  <a:cubicBezTo>
                    <a:pt x="1" y="176"/>
                    <a:pt x="1" y="176"/>
                    <a:pt x="1" y="176"/>
                  </a:cubicBezTo>
                  <a:cubicBezTo>
                    <a:pt x="65" y="168"/>
                    <a:pt x="93" y="109"/>
                    <a:pt x="115" y="36"/>
                  </a:cubicBezTo>
                  <a:cubicBezTo>
                    <a:pt x="113" y="35"/>
                    <a:pt x="111" y="34"/>
                    <a:pt x="109" y="33"/>
                  </a:cubicBezTo>
                  <a:moveTo>
                    <a:pt x="637" y="0"/>
                  </a:moveTo>
                  <a:cubicBezTo>
                    <a:pt x="705" y="104"/>
                    <a:pt x="795" y="196"/>
                    <a:pt x="963" y="196"/>
                  </a:cubicBezTo>
                  <a:cubicBezTo>
                    <a:pt x="984" y="196"/>
                    <a:pt x="1006" y="195"/>
                    <a:pt x="1030" y="192"/>
                  </a:cubicBezTo>
                  <a:cubicBezTo>
                    <a:pt x="1058" y="188"/>
                    <a:pt x="1084" y="184"/>
                    <a:pt x="1109" y="179"/>
                  </a:cubicBezTo>
                  <a:cubicBezTo>
                    <a:pt x="1108" y="170"/>
                    <a:pt x="1108" y="170"/>
                    <a:pt x="1108" y="170"/>
                  </a:cubicBezTo>
                  <a:cubicBezTo>
                    <a:pt x="1082" y="176"/>
                    <a:pt x="1055" y="180"/>
                    <a:pt x="1025" y="184"/>
                  </a:cubicBezTo>
                  <a:cubicBezTo>
                    <a:pt x="1001" y="187"/>
                    <a:pt x="979" y="189"/>
                    <a:pt x="958" y="189"/>
                  </a:cubicBezTo>
                  <a:cubicBezTo>
                    <a:pt x="794" y="189"/>
                    <a:pt x="705" y="101"/>
                    <a:pt x="637" y="0"/>
                  </a:cubicBezTo>
                </a:path>
              </a:pathLst>
            </a:custGeom>
            <a:solidFill>
              <a:srgbClr val="EBABC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4" name="ïślíḋe"/>
            <p:cNvSpPr/>
            <p:nvPr/>
          </p:nvSpPr>
          <p:spPr bwMode="auto">
            <a:xfrm>
              <a:off x="3358" y="4715"/>
              <a:ext cx="1645" cy="602"/>
            </a:xfrm>
            <a:custGeom>
              <a:avLst/>
              <a:gdLst>
                <a:gd name="T0" fmla="*/ 618 w 1114"/>
                <a:gd name="T1" fmla="*/ 0 h 409"/>
                <a:gd name="T2" fmla="*/ 524 w 1114"/>
                <a:gd name="T3" fmla="*/ 110 h 409"/>
                <a:gd name="T4" fmla="*/ 524 w 1114"/>
                <a:gd name="T5" fmla="*/ 110 h 409"/>
                <a:gd name="T6" fmla="*/ 523 w 1114"/>
                <a:gd name="T7" fmla="*/ 111 h 409"/>
                <a:gd name="T8" fmla="*/ 523 w 1114"/>
                <a:gd name="T9" fmla="*/ 111 h 409"/>
                <a:gd name="T10" fmla="*/ 523 w 1114"/>
                <a:gd name="T11" fmla="*/ 111 h 409"/>
                <a:gd name="T12" fmla="*/ 523 w 1114"/>
                <a:gd name="T13" fmla="*/ 112 h 409"/>
                <a:gd name="T14" fmla="*/ 523 w 1114"/>
                <a:gd name="T15" fmla="*/ 112 h 409"/>
                <a:gd name="T16" fmla="*/ 522 w 1114"/>
                <a:gd name="T17" fmla="*/ 112 h 409"/>
                <a:gd name="T18" fmla="*/ 522 w 1114"/>
                <a:gd name="T19" fmla="*/ 113 h 409"/>
                <a:gd name="T20" fmla="*/ 522 w 1114"/>
                <a:gd name="T21" fmla="*/ 113 h 409"/>
                <a:gd name="T22" fmla="*/ 522 w 1114"/>
                <a:gd name="T23" fmla="*/ 113 h 409"/>
                <a:gd name="T24" fmla="*/ 521 w 1114"/>
                <a:gd name="T25" fmla="*/ 114 h 409"/>
                <a:gd name="T26" fmla="*/ 367 w 1114"/>
                <a:gd name="T27" fmla="*/ 205 h 409"/>
                <a:gd name="T28" fmla="*/ 367 w 1114"/>
                <a:gd name="T29" fmla="*/ 205 h 409"/>
                <a:gd name="T30" fmla="*/ 367 w 1114"/>
                <a:gd name="T31" fmla="*/ 205 h 409"/>
                <a:gd name="T32" fmla="*/ 367 w 1114"/>
                <a:gd name="T33" fmla="*/ 205 h 409"/>
                <a:gd name="T34" fmla="*/ 367 w 1114"/>
                <a:gd name="T35" fmla="*/ 205 h 409"/>
                <a:gd name="T36" fmla="*/ 229 w 1114"/>
                <a:gd name="T37" fmla="*/ 148 h 409"/>
                <a:gd name="T38" fmla="*/ 228 w 1114"/>
                <a:gd name="T39" fmla="*/ 148 h 409"/>
                <a:gd name="T40" fmla="*/ 228 w 1114"/>
                <a:gd name="T41" fmla="*/ 148 h 409"/>
                <a:gd name="T42" fmla="*/ 114 w 1114"/>
                <a:gd name="T43" fmla="*/ 63 h 409"/>
                <a:gd name="T44" fmla="*/ 0 w 1114"/>
                <a:gd name="T45" fmla="*/ 203 h 409"/>
                <a:gd name="T46" fmla="*/ 31 w 1114"/>
                <a:gd name="T47" fmla="*/ 409 h 409"/>
                <a:gd name="T48" fmla="*/ 1114 w 1114"/>
                <a:gd name="T49" fmla="*/ 266 h 409"/>
                <a:gd name="T50" fmla="*/ 1108 w 1114"/>
                <a:gd name="T51" fmla="*/ 206 h 409"/>
                <a:gd name="T52" fmla="*/ 1029 w 1114"/>
                <a:gd name="T53" fmla="*/ 219 h 409"/>
                <a:gd name="T54" fmla="*/ 962 w 1114"/>
                <a:gd name="T55" fmla="*/ 223 h 409"/>
                <a:gd name="T56" fmla="*/ 636 w 1114"/>
                <a:gd name="T57" fmla="*/ 27 h 409"/>
                <a:gd name="T58" fmla="*/ 618 w 1114"/>
                <a:gd name="T59" fmla="*/ 0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14" h="409">
                  <a:moveTo>
                    <a:pt x="618" y="0"/>
                  </a:moveTo>
                  <a:cubicBezTo>
                    <a:pt x="586" y="26"/>
                    <a:pt x="554" y="62"/>
                    <a:pt x="524" y="110"/>
                  </a:cubicBezTo>
                  <a:cubicBezTo>
                    <a:pt x="524" y="110"/>
                    <a:pt x="524" y="110"/>
                    <a:pt x="524" y="110"/>
                  </a:cubicBezTo>
                  <a:cubicBezTo>
                    <a:pt x="523" y="110"/>
                    <a:pt x="523" y="111"/>
                    <a:pt x="523" y="111"/>
                  </a:cubicBezTo>
                  <a:cubicBezTo>
                    <a:pt x="523" y="111"/>
                    <a:pt x="523" y="111"/>
                    <a:pt x="523" y="111"/>
                  </a:cubicBezTo>
                  <a:cubicBezTo>
                    <a:pt x="523" y="111"/>
                    <a:pt x="523" y="111"/>
                    <a:pt x="523" y="111"/>
                  </a:cubicBezTo>
                  <a:cubicBezTo>
                    <a:pt x="523" y="111"/>
                    <a:pt x="523" y="112"/>
                    <a:pt x="523" y="112"/>
                  </a:cubicBezTo>
                  <a:cubicBezTo>
                    <a:pt x="523" y="112"/>
                    <a:pt x="523" y="112"/>
                    <a:pt x="523" y="112"/>
                  </a:cubicBezTo>
                  <a:cubicBezTo>
                    <a:pt x="522" y="112"/>
                    <a:pt x="522" y="112"/>
                    <a:pt x="522" y="112"/>
                  </a:cubicBezTo>
                  <a:cubicBezTo>
                    <a:pt x="522" y="112"/>
                    <a:pt x="522" y="112"/>
                    <a:pt x="522" y="113"/>
                  </a:cubicBezTo>
                  <a:cubicBezTo>
                    <a:pt x="522" y="113"/>
                    <a:pt x="522" y="113"/>
                    <a:pt x="522" y="113"/>
                  </a:cubicBezTo>
                  <a:cubicBezTo>
                    <a:pt x="522" y="113"/>
                    <a:pt x="522" y="113"/>
                    <a:pt x="522" y="113"/>
                  </a:cubicBezTo>
                  <a:cubicBezTo>
                    <a:pt x="522" y="113"/>
                    <a:pt x="522" y="114"/>
                    <a:pt x="521" y="114"/>
                  </a:cubicBezTo>
                  <a:cubicBezTo>
                    <a:pt x="481" y="178"/>
                    <a:pt x="423" y="205"/>
                    <a:pt x="367" y="205"/>
                  </a:cubicBezTo>
                  <a:cubicBezTo>
                    <a:pt x="367" y="205"/>
                    <a:pt x="367" y="205"/>
                    <a:pt x="367" y="205"/>
                  </a:cubicBezTo>
                  <a:cubicBezTo>
                    <a:pt x="367" y="205"/>
                    <a:pt x="367" y="205"/>
                    <a:pt x="367" y="205"/>
                  </a:cubicBezTo>
                  <a:cubicBezTo>
                    <a:pt x="367" y="205"/>
                    <a:pt x="367" y="205"/>
                    <a:pt x="367" y="205"/>
                  </a:cubicBezTo>
                  <a:cubicBezTo>
                    <a:pt x="367" y="205"/>
                    <a:pt x="367" y="205"/>
                    <a:pt x="367" y="205"/>
                  </a:cubicBezTo>
                  <a:cubicBezTo>
                    <a:pt x="315" y="205"/>
                    <a:pt x="265" y="183"/>
                    <a:pt x="229" y="148"/>
                  </a:cubicBezTo>
                  <a:cubicBezTo>
                    <a:pt x="228" y="148"/>
                    <a:pt x="228" y="148"/>
                    <a:pt x="228" y="148"/>
                  </a:cubicBezTo>
                  <a:cubicBezTo>
                    <a:pt x="228" y="148"/>
                    <a:pt x="228" y="148"/>
                    <a:pt x="228" y="148"/>
                  </a:cubicBezTo>
                  <a:cubicBezTo>
                    <a:pt x="200" y="121"/>
                    <a:pt x="163" y="86"/>
                    <a:pt x="114" y="63"/>
                  </a:cubicBezTo>
                  <a:cubicBezTo>
                    <a:pt x="92" y="136"/>
                    <a:pt x="64" y="195"/>
                    <a:pt x="0" y="203"/>
                  </a:cubicBezTo>
                  <a:cubicBezTo>
                    <a:pt x="31" y="409"/>
                    <a:pt x="31" y="409"/>
                    <a:pt x="31" y="409"/>
                  </a:cubicBezTo>
                  <a:cubicBezTo>
                    <a:pt x="1114" y="266"/>
                    <a:pt x="1114" y="266"/>
                    <a:pt x="1114" y="266"/>
                  </a:cubicBezTo>
                  <a:cubicBezTo>
                    <a:pt x="1108" y="206"/>
                    <a:pt x="1108" y="206"/>
                    <a:pt x="1108" y="206"/>
                  </a:cubicBezTo>
                  <a:cubicBezTo>
                    <a:pt x="1083" y="211"/>
                    <a:pt x="1057" y="215"/>
                    <a:pt x="1029" y="219"/>
                  </a:cubicBezTo>
                  <a:cubicBezTo>
                    <a:pt x="1005" y="222"/>
                    <a:pt x="983" y="223"/>
                    <a:pt x="962" y="223"/>
                  </a:cubicBezTo>
                  <a:cubicBezTo>
                    <a:pt x="794" y="223"/>
                    <a:pt x="704" y="131"/>
                    <a:pt x="636" y="27"/>
                  </a:cubicBezTo>
                  <a:cubicBezTo>
                    <a:pt x="630" y="18"/>
                    <a:pt x="624" y="9"/>
                    <a:pt x="618" y="0"/>
                  </a:cubicBezTo>
                </a:path>
              </a:pathLst>
            </a:custGeom>
            <a:solidFill>
              <a:srgbClr val="DF9EC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5" name="ïṥliďé"/>
            <p:cNvSpPr/>
            <p:nvPr/>
          </p:nvSpPr>
          <p:spPr bwMode="auto">
            <a:xfrm>
              <a:off x="4016" y="4361"/>
              <a:ext cx="320" cy="861"/>
            </a:xfrm>
            <a:custGeom>
              <a:avLst/>
              <a:gdLst>
                <a:gd name="T0" fmla="*/ 217 w 217"/>
                <a:gd name="T1" fmla="*/ 565 h 584"/>
                <a:gd name="T2" fmla="*/ 173 w 217"/>
                <a:gd name="T3" fmla="*/ 241 h 584"/>
                <a:gd name="T4" fmla="*/ 0 w 217"/>
                <a:gd name="T5" fmla="*/ 0 h 584"/>
                <a:gd name="T6" fmla="*/ 74 w 217"/>
                <a:gd name="T7" fmla="*/ 584 h 584"/>
                <a:gd name="T8" fmla="*/ 217 w 217"/>
                <a:gd name="T9" fmla="*/ 565 h 584"/>
              </a:gdLst>
              <a:ahLst/>
              <a:cxnLst>
                <a:cxn ang="0">
                  <a:pos x="T0" y="T1"/>
                </a:cxn>
                <a:cxn ang="0">
                  <a:pos x="T2" y="T3"/>
                </a:cxn>
                <a:cxn ang="0">
                  <a:pos x="T4" y="T5"/>
                </a:cxn>
                <a:cxn ang="0">
                  <a:pos x="T6" y="T7"/>
                </a:cxn>
                <a:cxn ang="0">
                  <a:pos x="T8" y="T9"/>
                </a:cxn>
              </a:cxnLst>
              <a:rect l="0" t="0" r="r" b="b"/>
              <a:pathLst>
                <a:path w="217" h="584">
                  <a:moveTo>
                    <a:pt x="217" y="565"/>
                  </a:moveTo>
                  <a:cubicBezTo>
                    <a:pt x="173" y="241"/>
                    <a:pt x="173" y="241"/>
                    <a:pt x="173" y="241"/>
                  </a:cubicBezTo>
                  <a:cubicBezTo>
                    <a:pt x="114" y="148"/>
                    <a:pt x="70" y="49"/>
                    <a:pt x="0" y="0"/>
                  </a:cubicBezTo>
                  <a:cubicBezTo>
                    <a:pt x="74" y="584"/>
                    <a:pt x="74" y="584"/>
                    <a:pt x="74" y="584"/>
                  </a:cubicBezTo>
                  <a:lnTo>
                    <a:pt x="217" y="565"/>
                  </a:lnTo>
                  <a:close/>
                </a:path>
              </a:pathLst>
            </a:custGeom>
            <a:solidFill>
              <a:srgbClr val="FFD12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6" name="iṣľîdè"/>
            <p:cNvSpPr/>
            <p:nvPr/>
          </p:nvSpPr>
          <p:spPr bwMode="auto">
            <a:xfrm>
              <a:off x="4265" y="4710"/>
              <a:ext cx="16" cy="29"/>
            </a:xfrm>
            <a:custGeom>
              <a:avLst/>
              <a:gdLst>
                <a:gd name="T0" fmla="*/ 1 w 11"/>
                <a:gd name="T1" fmla="*/ 5 h 19"/>
                <a:gd name="T2" fmla="*/ 2 w 11"/>
                <a:gd name="T3" fmla="*/ 14 h 19"/>
                <a:gd name="T4" fmla="*/ 7 w 11"/>
                <a:gd name="T5" fmla="*/ 18 h 19"/>
                <a:gd name="T6" fmla="*/ 11 w 11"/>
                <a:gd name="T7" fmla="*/ 13 h 19"/>
                <a:gd name="T8" fmla="*/ 10 w 11"/>
                <a:gd name="T9" fmla="*/ 4 h 19"/>
                <a:gd name="T10" fmla="*/ 5 w 11"/>
                <a:gd name="T11" fmla="*/ 0 h 19"/>
                <a:gd name="T12" fmla="*/ 1 w 11"/>
                <a:gd name="T13" fmla="*/ 5 h 19"/>
              </a:gdLst>
              <a:ahLst/>
              <a:cxnLst>
                <a:cxn ang="0">
                  <a:pos x="T0" y="T1"/>
                </a:cxn>
                <a:cxn ang="0">
                  <a:pos x="T2" y="T3"/>
                </a:cxn>
                <a:cxn ang="0">
                  <a:pos x="T4" y="T5"/>
                </a:cxn>
                <a:cxn ang="0">
                  <a:pos x="T6" y="T7"/>
                </a:cxn>
                <a:cxn ang="0">
                  <a:pos x="T8" y="T9"/>
                </a:cxn>
                <a:cxn ang="0">
                  <a:pos x="T10" y="T11"/>
                </a:cxn>
                <a:cxn ang="0">
                  <a:pos x="T12" y="T13"/>
                </a:cxn>
              </a:cxnLst>
              <a:rect l="0" t="0" r="r" b="b"/>
              <a:pathLst>
                <a:path w="11" h="19">
                  <a:moveTo>
                    <a:pt x="1" y="5"/>
                  </a:moveTo>
                  <a:cubicBezTo>
                    <a:pt x="2" y="14"/>
                    <a:pt x="2" y="14"/>
                    <a:pt x="2" y="14"/>
                  </a:cubicBezTo>
                  <a:cubicBezTo>
                    <a:pt x="2" y="17"/>
                    <a:pt x="5" y="19"/>
                    <a:pt x="7" y="18"/>
                  </a:cubicBezTo>
                  <a:cubicBezTo>
                    <a:pt x="10" y="18"/>
                    <a:pt x="11" y="16"/>
                    <a:pt x="11" y="13"/>
                  </a:cubicBezTo>
                  <a:cubicBezTo>
                    <a:pt x="10" y="4"/>
                    <a:pt x="10" y="4"/>
                    <a:pt x="10" y="4"/>
                  </a:cubicBezTo>
                  <a:cubicBezTo>
                    <a:pt x="10" y="1"/>
                    <a:pt x="7" y="0"/>
                    <a:pt x="5" y="0"/>
                  </a:cubicBezTo>
                  <a:cubicBezTo>
                    <a:pt x="2" y="0"/>
                    <a:pt x="0" y="3"/>
                    <a:pt x="1" y="5"/>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7" name="ïṥḻíďé"/>
            <p:cNvSpPr/>
            <p:nvPr/>
          </p:nvSpPr>
          <p:spPr bwMode="auto">
            <a:xfrm>
              <a:off x="4272" y="4765"/>
              <a:ext cx="63" cy="391"/>
            </a:xfrm>
            <a:custGeom>
              <a:avLst/>
              <a:gdLst>
                <a:gd name="T0" fmla="*/ 31 w 43"/>
                <a:gd name="T1" fmla="*/ 242 h 265"/>
                <a:gd name="T2" fmla="*/ 34 w 43"/>
                <a:gd name="T3" fmla="*/ 261 h 265"/>
                <a:gd name="T4" fmla="*/ 39 w 43"/>
                <a:gd name="T5" fmla="*/ 265 h 265"/>
                <a:gd name="T6" fmla="*/ 43 w 43"/>
                <a:gd name="T7" fmla="*/ 260 h 265"/>
                <a:gd name="T8" fmla="*/ 41 w 43"/>
                <a:gd name="T9" fmla="*/ 241 h 265"/>
                <a:gd name="T10" fmla="*/ 35 w 43"/>
                <a:gd name="T11" fmla="*/ 237 h 265"/>
                <a:gd name="T12" fmla="*/ 31 w 43"/>
                <a:gd name="T13" fmla="*/ 242 h 265"/>
                <a:gd name="T14" fmla="*/ 25 w 43"/>
                <a:gd name="T15" fmla="*/ 195 h 265"/>
                <a:gd name="T16" fmla="*/ 28 w 43"/>
                <a:gd name="T17" fmla="*/ 214 h 265"/>
                <a:gd name="T18" fmla="*/ 33 w 43"/>
                <a:gd name="T19" fmla="*/ 218 h 265"/>
                <a:gd name="T20" fmla="*/ 37 w 43"/>
                <a:gd name="T21" fmla="*/ 213 h 265"/>
                <a:gd name="T22" fmla="*/ 35 w 43"/>
                <a:gd name="T23" fmla="*/ 194 h 265"/>
                <a:gd name="T24" fmla="*/ 29 w 43"/>
                <a:gd name="T25" fmla="*/ 190 h 265"/>
                <a:gd name="T26" fmla="*/ 25 w 43"/>
                <a:gd name="T27" fmla="*/ 195 h 265"/>
                <a:gd name="T28" fmla="*/ 19 w 43"/>
                <a:gd name="T29" fmla="*/ 148 h 265"/>
                <a:gd name="T30" fmla="*/ 22 w 43"/>
                <a:gd name="T31" fmla="*/ 167 h 265"/>
                <a:gd name="T32" fmla="*/ 27 w 43"/>
                <a:gd name="T33" fmla="*/ 171 h 265"/>
                <a:gd name="T34" fmla="*/ 31 w 43"/>
                <a:gd name="T35" fmla="*/ 165 h 265"/>
                <a:gd name="T36" fmla="*/ 28 w 43"/>
                <a:gd name="T37" fmla="*/ 146 h 265"/>
                <a:gd name="T38" fmla="*/ 23 w 43"/>
                <a:gd name="T39" fmla="*/ 142 h 265"/>
                <a:gd name="T40" fmla="*/ 19 w 43"/>
                <a:gd name="T41" fmla="*/ 148 h 265"/>
                <a:gd name="T42" fmla="*/ 13 w 43"/>
                <a:gd name="T43" fmla="*/ 100 h 265"/>
                <a:gd name="T44" fmla="*/ 15 w 43"/>
                <a:gd name="T45" fmla="*/ 119 h 265"/>
                <a:gd name="T46" fmla="*/ 21 w 43"/>
                <a:gd name="T47" fmla="*/ 123 h 265"/>
                <a:gd name="T48" fmla="*/ 25 w 43"/>
                <a:gd name="T49" fmla="*/ 118 h 265"/>
                <a:gd name="T50" fmla="*/ 22 w 43"/>
                <a:gd name="T51" fmla="*/ 99 h 265"/>
                <a:gd name="T52" fmla="*/ 17 w 43"/>
                <a:gd name="T53" fmla="*/ 95 h 265"/>
                <a:gd name="T54" fmla="*/ 13 w 43"/>
                <a:gd name="T55" fmla="*/ 100 h 265"/>
                <a:gd name="T56" fmla="*/ 7 w 43"/>
                <a:gd name="T57" fmla="*/ 53 h 265"/>
                <a:gd name="T58" fmla="*/ 9 w 43"/>
                <a:gd name="T59" fmla="*/ 72 h 265"/>
                <a:gd name="T60" fmla="*/ 14 w 43"/>
                <a:gd name="T61" fmla="*/ 76 h 265"/>
                <a:gd name="T62" fmla="*/ 18 w 43"/>
                <a:gd name="T63" fmla="*/ 71 h 265"/>
                <a:gd name="T64" fmla="*/ 16 w 43"/>
                <a:gd name="T65" fmla="*/ 52 h 265"/>
                <a:gd name="T66" fmla="*/ 11 w 43"/>
                <a:gd name="T67" fmla="*/ 48 h 265"/>
                <a:gd name="T68" fmla="*/ 7 w 43"/>
                <a:gd name="T69" fmla="*/ 53 h 265"/>
                <a:gd name="T70" fmla="*/ 1 w 43"/>
                <a:gd name="T71" fmla="*/ 6 h 265"/>
                <a:gd name="T72" fmla="*/ 3 w 43"/>
                <a:gd name="T73" fmla="*/ 25 h 265"/>
                <a:gd name="T74" fmla="*/ 8 w 43"/>
                <a:gd name="T75" fmla="*/ 29 h 265"/>
                <a:gd name="T76" fmla="*/ 12 w 43"/>
                <a:gd name="T77" fmla="*/ 23 h 265"/>
                <a:gd name="T78" fmla="*/ 10 w 43"/>
                <a:gd name="T79" fmla="*/ 5 h 265"/>
                <a:gd name="T80" fmla="*/ 5 w 43"/>
                <a:gd name="T81" fmla="*/ 1 h 265"/>
                <a:gd name="T82" fmla="*/ 1 w 43"/>
                <a:gd name="T83" fmla="*/ 6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3" h="265">
                  <a:moveTo>
                    <a:pt x="31" y="242"/>
                  </a:moveTo>
                  <a:cubicBezTo>
                    <a:pt x="34" y="261"/>
                    <a:pt x="34" y="261"/>
                    <a:pt x="34" y="261"/>
                  </a:cubicBezTo>
                  <a:cubicBezTo>
                    <a:pt x="34" y="264"/>
                    <a:pt x="37" y="265"/>
                    <a:pt x="39" y="265"/>
                  </a:cubicBezTo>
                  <a:cubicBezTo>
                    <a:pt x="42" y="265"/>
                    <a:pt x="43" y="262"/>
                    <a:pt x="43" y="260"/>
                  </a:cubicBezTo>
                  <a:cubicBezTo>
                    <a:pt x="41" y="241"/>
                    <a:pt x="41" y="241"/>
                    <a:pt x="41" y="241"/>
                  </a:cubicBezTo>
                  <a:cubicBezTo>
                    <a:pt x="40" y="238"/>
                    <a:pt x="38" y="237"/>
                    <a:pt x="35" y="237"/>
                  </a:cubicBezTo>
                  <a:cubicBezTo>
                    <a:pt x="33" y="237"/>
                    <a:pt x="31" y="240"/>
                    <a:pt x="31" y="242"/>
                  </a:cubicBezTo>
                  <a:close/>
                  <a:moveTo>
                    <a:pt x="25" y="195"/>
                  </a:moveTo>
                  <a:cubicBezTo>
                    <a:pt x="28" y="214"/>
                    <a:pt x="28" y="214"/>
                    <a:pt x="28" y="214"/>
                  </a:cubicBezTo>
                  <a:cubicBezTo>
                    <a:pt x="28" y="216"/>
                    <a:pt x="30" y="218"/>
                    <a:pt x="33" y="218"/>
                  </a:cubicBezTo>
                  <a:cubicBezTo>
                    <a:pt x="36" y="217"/>
                    <a:pt x="37" y="215"/>
                    <a:pt x="37" y="213"/>
                  </a:cubicBezTo>
                  <a:cubicBezTo>
                    <a:pt x="35" y="194"/>
                    <a:pt x="35" y="194"/>
                    <a:pt x="35" y="194"/>
                  </a:cubicBezTo>
                  <a:cubicBezTo>
                    <a:pt x="34" y="191"/>
                    <a:pt x="32" y="189"/>
                    <a:pt x="29" y="190"/>
                  </a:cubicBezTo>
                  <a:cubicBezTo>
                    <a:pt x="27" y="190"/>
                    <a:pt x="25" y="192"/>
                    <a:pt x="25" y="195"/>
                  </a:cubicBezTo>
                  <a:close/>
                  <a:moveTo>
                    <a:pt x="19" y="148"/>
                  </a:moveTo>
                  <a:cubicBezTo>
                    <a:pt x="22" y="167"/>
                    <a:pt x="22" y="167"/>
                    <a:pt x="22" y="167"/>
                  </a:cubicBezTo>
                  <a:cubicBezTo>
                    <a:pt x="22" y="169"/>
                    <a:pt x="24" y="171"/>
                    <a:pt x="27" y="171"/>
                  </a:cubicBezTo>
                  <a:cubicBezTo>
                    <a:pt x="29" y="170"/>
                    <a:pt x="31" y="168"/>
                    <a:pt x="31" y="165"/>
                  </a:cubicBezTo>
                  <a:cubicBezTo>
                    <a:pt x="28" y="146"/>
                    <a:pt x="28" y="146"/>
                    <a:pt x="28" y="146"/>
                  </a:cubicBezTo>
                  <a:cubicBezTo>
                    <a:pt x="28" y="144"/>
                    <a:pt x="26" y="142"/>
                    <a:pt x="23" y="142"/>
                  </a:cubicBezTo>
                  <a:cubicBezTo>
                    <a:pt x="21" y="143"/>
                    <a:pt x="19" y="145"/>
                    <a:pt x="19" y="148"/>
                  </a:cubicBezTo>
                  <a:close/>
                  <a:moveTo>
                    <a:pt x="13" y="100"/>
                  </a:moveTo>
                  <a:cubicBezTo>
                    <a:pt x="15" y="119"/>
                    <a:pt x="15" y="119"/>
                    <a:pt x="15" y="119"/>
                  </a:cubicBezTo>
                  <a:cubicBezTo>
                    <a:pt x="16" y="122"/>
                    <a:pt x="18" y="124"/>
                    <a:pt x="21" y="123"/>
                  </a:cubicBezTo>
                  <a:cubicBezTo>
                    <a:pt x="23" y="123"/>
                    <a:pt x="25" y="121"/>
                    <a:pt x="25" y="118"/>
                  </a:cubicBezTo>
                  <a:cubicBezTo>
                    <a:pt x="22" y="99"/>
                    <a:pt x="22" y="99"/>
                    <a:pt x="22" y="99"/>
                  </a:cubicBezTo>
                  <a:cubicBezTo>
                    <a:pt x="22" y="97"/>
                    <a:pt x="19" y="95"/>
                    <a:pt x="17" y="95"/>
                  </a:cubicBezTo>
                  <a:cubicBezTo>
                    <a:pt x="14" y="95"/>
                    <a:pt x="13" y="98"/>
                    <a:pt x="13" y="100"/>
                  </a:cubicBezTo>
                  <a:close/>
                  <a:moveTo>
                    <a:pt x="7" y="53"/>
                  </a:moveTo>
                  <a:cubicBezTo>
                    <a:pt x="9" y="72"/>
                    <a:pt x="9" y="72"/>
                    <a:pt x="9" y="72"/>
                  </a:cubicBezTo>
                  <a:cubicBezTo>
                    <a:pt x="10" y="74"/>
                    <a:pt x="12" y="76"/>
                    <a:pt x="14" y="76"/>
                  </a:cubicBezTo>
                  <a:cubicBezTo>
                    <a:pt x="17" y="76"/>
                    <a:pt x="19" y="73"/>
                    <a:pt x="18" y="71"/>
                  </a:cubicBezTo>
                  <a:cubicBezTo>
                    <a:pt x="16" y="52"/>
                    <a:pt x="16" y="52"/>
                    <a:pt x="16" y="52"/>
                  </a:cubicBezTo>
                  <a:cubicBezTo>
                    <a:pt x="16" y="49"/>
                    <a:pt x="13" y="47"/>
                    <a:pt x="11" y="48"/>
                  </a:cubicBezTo>
                  <a:cubicBezTo>
                    <a:pt x="8" y="48"/>
                    <a:pt x="6" y="50"/>
                    <a:pt x="7" y="53"/>
                  </a:cubicBezTo>
                  <a:close/>
                  <a:moveTo>
                    <a:pt x="1" y="6"/>
                  </a:moveTo>
                  <a:cubicBezTo>
                    <a:pt x="3" y="25"/>
                    <a:pt x="3" y="25"/>
                    <a:pt x="3" y="25"/>
                  </a:cubicBezTo>
                  <a:cubicBezTo>
                    <a:pt x="3" y="27"/>
                    <a:pt x="6" y="29"/>
                    <a:pt x="8" y="29"/>
                  </a:cubicBezTo>
                  <a:cubicBezTo>
                    <a:pt x="11" y="28"/>
                    <a:pt x="13" y="26"/>
                    <a:pt x="12" y="23"/>
                  </a:cubicBezTo>
                  <a:cubicBezTo>
                    <a:pt x="10" y="5"/>
                    <a:pt x="10" y="5"/>
                    <a:pt x="10" y="5"/>
                  </a:cubicBezTo>
                  <a:cubicBezTo>
                    <a:pt x="10" y="2"/>
                    <a:pt x="7" y="0"/>
                    <a:pt x="5" y="1"/>
                  </a:cubicBezTo>
                  <a:cubicBezTo>
                    <a:pt x="2" y="1"/>
                    <a:pt x="0" y="3"/>
                    <a:pt x="1" y="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8" name="îṣlíḍe"/>
            <p:cNvSpPr/>
            <p:nvPr/>
          </p:nvSpPr>
          <p:spPr bwMode="auto">
            <a:xfrm>
              <a:off x="4326" y="5184"/>
              <a:ext cx="17" cy="28"/>
            </a:xfrm>
            <a:custGeom>
              <a:avLst/>
              <a:gdLst>
                <a:gd name="T0" fmla="*/ 1 w 11"/>
                <a:gd name="T1" fmla="*/ 5 h 19"/>
                <a:gd name="T2" fmla="*/ 2 w 11"/>
                <a:gd name="T3" fmla="*/ 15 h 19"/>
                <a:gd name="T4" fmla="*/ 7 w 11"/>
                <a:gd name="T5" fmla="*/ 19 h 19"/>
                <a:gd name="T6" fmla="*/ 11 w 11"/>
                <a:gd name="T7" fmla="*/ 13 h 19"/>
                <a:gd name="T8" fmla="*/ 10 w 11"/>
                <a:gd name="T9" fmla="*/ 4 h 19"/>
                <a:gd name="T10" fmla="*/ 5 w 11"/>
                <a:gd name="T11" fmla="*/ 0 h 19"/>
                <a:gd name="T12" fmla="*/ 1 w 11"/>
                <a:gd name="T13" fmla="*/ 5 h 19"/>
              </a:gdLst>
              <a:ahLst/>
              <a:cxnLst>
                <a:cxn ang="0">
                  <a:pos x="T0" y="T1"/>
                </a:cxn>
                <a:cxn ang="0">
                  <a:pos x="T2" y="T3"/>
                </a:cxn>
                <a:cxn ang="0">
                  <a:pos x="T4" y="T5"/>
                </a:cxn>
                <a:cxn ang="0">
                  <a:pos x="T6" y="T7"/>
                </a:cxn>
                <a:cxn ang="0">
                  <a:pos x="T8" y="T9"/>
                </a:cxn>
                <a:cxn ang="0">
                  <a:pos x="T10" y="T11"/>
                </a:cxn>
                <a:cxn ang="0">
                  <a:pos x="T12" y="T13"/>
                </a:cxn>
              </a:cxnLst>
              <a:rect l="0" t="0" r="r" b="b"/>
              <a:pathLst>
                <a:path w="11" h="19">
                  <a:moveTo>
                    <a:pt x="1" y="5"/>
                  </a:moveTo>
                  <a:cubicBezTo>
                    <a:pt x="2" y="15"/>
                    <a:pt x="2" y="15"/>
                    <a:pt x="2" y="15"/>
                  </a:cubicBezTo>
                  <a:cubicBezTo>
                    <a:pt x="2" y="17"/>
                    <a:pt x="4" y="19"/>
                    <a:pt x="7" y="19"/>
                  </a:cubicBezTo>
                  <a:cubicBezTo>
                    <a:pt x="10" y="18"/>
                    <a:pt x="11" y="16"/>
                    <a:pt x="11" y="13"/>
                  </a:cubicBezTo>
                  <a:cubicBezTo>
                    <a:pt x="10" y="4"/>
                    <a:pt x="10" y="4"/>
                    <a:pt x="10" y="4"/>
                  </a:cubicBezTo>
                  <a:cubicBezTo>
                    <a:pt x="10" y="2"/>
                    <a:pt x="7" y="0"/>
                    <a:pt x="5" y="0"/>
                  </a:cubicBezTo>
                  <a:cubicBezTo>
                    <a:pt x="2" y="1"/>
                    <a:pt x="0" y="3"/>
                    <a:pt x="1" y="5"/>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9" name="íśļîḑè"/>
            <p:cNvSpPr/>
            <p:nvPr/>
          </p:nvSpPr>
          <p:spPr bwMode="auto">
            <a:xfrm>
              <a:off x="4535" y="4628"/>
              <a:ext cx="16" cy="29"/>
            </a:xfrm>
            <a:custGeom>
              <a:avLst/>
              <a:gdLst>
                <a:gd name="T0" fmla="*/ 0 w 11"/>
                <a:gd name="T1" fmla="*/ 6 h 20"/>
                <a:gd name="T2" fmla="*/ 1 w 11"/>
                <a:gd name="T3" fmla="*/ 15 h 20"/>
                <a:gd name="T4" fmla="*/ 6 w 11"/>
                <a:gd name="T5" fmla="*/ 19 h 20"/>
                <a:gd name="T6" fmla="*/ 11 w 11"/>
                <a:gd name="T7" fmla="*/ 14 h 20"/>
                <a:gd name="T8" fmla="*/ 9 w 11"/>
                <a:gd name="T9" fmla="*/ 5 h 20"/>
                <a:gd name="T10" fmla="*/ 4 w 11"/>
                <a:gd name="T11" fmla="*/ 1 h 20"/>
                <a:gd name="T12" fmla="*/ 0 w 11"/>
                <a:gd name="T13" fmla="*/ 6 h 20"/>
              </a:gdLst>
              <a:ahLst/>
              <a:cxnLst>
                <a:cxn ang="0">
                  <a:pos x="T0" y="T1"/>
                </a:cxn>
                <a:cxn ang="0">
                  <a:pos x="T2" y="T3"/>
                </a:cxn>
                <a:cxn ang="0">
                  <a:pos x="T4" y="T5"/>
                </a:cxn>
                <a:cxn ang="0">
                  <a:pos x="T6" y="T7"/>
                </a:cxn>
                <a:cxn ang="0">
                  <a:pos x="T8" y="T9"/>
                </a:cxn>
                <a:cxn ang="0">
                  <a:pos x="T10" y="T11"/>
                </a:cxn>
                <a:cxn ang="0">
                  <a:pos x="T12" y="T13"/>
                </a:cxn>
              </a:cxnLst>
              <a:rect l="0" t="0" r="r" b="b"/>
              <a:pathLst>
                <a:path w="11" h="20">
                  <a:moveTo>
                    <a:pt x="0" y="6"/>
                  </a:moveTo>
                  <a:cubicBezTo>
                    <a:pt x="1" y="15"/>
                    <a:pt x="1" y="15"/>
                    <a:pt x="1" y="15"/>
                  </a:cubicBezTo>
                  <a:cubicBezTo>
                    <a:pt x="2" y="18"/>
                    <a:pt x="4" y="20"/>
                    <a:pt x="6" y="19"/>
                  </a:cubicBezTo>
                  <a:cubicBezTo>
                    <a:pt x="9" y="19"/>
                    <a:pt x="11" y="17"/>
                    <a:pt x="11" y="14"/>
                  </a:cubicBezTo>
                  <a:cubicBezTo>
                    <a:pt x="9" y="5"/>
                    <a:pt x="9" y="5"/>
                    <a:pt x="9" y="5"/>
                  </a:cubicBezTo>
                  <a:cubicBezTo>
                    <a:pt x="9" y="2"/>
                    <a:pt x="7" y="0"/>
                    <a:pt x="4" y="1"/>
                  </a:cubicBezTo>
                  <a:cubicBezTo>
                    <a:pt x="2" y="1"/>
                    <a:pt x="0" y="3"/>
                    <a:pt x="0" y="6"/>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0" name="ísľïdê"/>
            <p:cNvSpPr/>
            <p:nvPr/>
          </p:nvSpPr>
          <p:spPr bwMode="auto">
            <a:xfrm>
              <a:off x="4540" y="4682"/>
              <a:ext cx="71" cy="440"/>
            </a:xfrm>
            <a:custGeom>
              <a:avLst/>
              <a:gdLst>
                <a:gd name="T0" fmla="*/ 36 w 48"/>
                <a:gd name="T1" fmla="*/ 276 h 298"/>
                <a:gd name="T2" fmla="*/ 38 w 48"/>
                <a:gd name="T3" fmla="*/ 294 h 298"/>
                <a:gd name="T4" fmla="*/ 44 w 48"/>
                <a:gd name="T5" fmla="*/ 298 h 298"/>
                <a:gd name="T6" fmla="*/ 48 w 48"/>
                <a:gd name="T7" fmla="*/ 293 h 298"/>
                <a:gd name="T8" fmla="*/ 45 w 48"/>
                <a:gd name="T9" fmla="*/ 275 h 298"/>
                <a:gd name="T10" fmla="*/ 40 w 48"/>
                <a:gd name="T11" fmla="*/ 271 h 298"/>
                <a:gd name="T12" fmla="*/ 36 w 48"/>
                <a:gd name="T13" fmla="*/ 276 h 298"/>
                <a:gd name="T14" fmla="*/ 30 w 48"/>
                <a:gd name="T15" fmla="*/ 231 h 298"/>
                <a:gd name="T16" fmla="*/ 33 w 48"/>
                <a:gd name="T17" fmla="*/ 249 h 298"/>
                <a:gd name="T18" fmla="*/ 38 w 48"/>
                <a:gd name="T19" fmla="*/ 253 h 298"/>
                <a:gd name="T20" fmla="*/ 42 w 48"/>
                <a:gd name="T21" fmla="*/ 248 h 298"/>
                <a:gd name="T22" fmla="*/ 39 w 48"/>
                <a:gd name="T23" fmla="*/ 230 h 298"/>
                <a:gd name="T24" fmla="*/ 34 w 48"/>
                <a:gd name="T25" fmla="*/ 226 h 298"/>
                <a:gd name="T26" fmla="*/ 30 w 48"/>
                <a:gd name="T27" fmla="*/ 231 h 298"/>
                <a:gd name="T28" fmla="*/ 24 w 48"/>
                <a:gd name="T29" fmla="*/ 186 h 298"/>
                <a:gd name="T30" fmla="*/ 27 w 48"/>
                <a:gd name="T31" fmla="*/ 204 h 298"/>
                <a:gd name="T32" fmla="*/ 32 w 48"/>
                <a:gd name="T33" fmla="*/ 208 h 298"/>
                <a:gd name="T34" fmla="*/ 36 w 48"/>
                <a:gd name="T35" fmla="*/ 203 h 298"/>
                <a:gd name="T36" fmla="*/ 34 w 48"/>
                <a:gd name="T37" fmla="*/ 185 h 298"/>
                <a:gd name="T38" fmla="*/ 28 w 48"/>
                <a:gd name="T39" fmla="*/ 181 h 298"/>
                <a:gd name="T40" fmla="*/ 24 w 48"/>
                <a:gd name="T41" fmla="*/ 186 h 298"/>
                <a:gd name="T42" fmla="*/ 18 w 48"/>
                <a:gd name="T43" fmla="*/ 141 h 298"/>
                <a:gd name="T44" fmla="*/ 21 w 48"/>
                <a:gd name="T45" fmla="*/ 159 h 298"/>
                <a:gd name="T46" fmla="*/ 26 w 48"/>
                <a:gd name="T47" fmla="*/ 163 h 298"/>
                <a:gd name="T48" fmla="*/ 30 w 48"/>
                <a:gd name="T49" fmla="*/ 157 h 298"/>
                <a:gd name="T50" fmla="*/ 28 w 48"/>
                <a:gd name="T51" fmla="*/ 139 h 298"/>
                <a:gd name="T52" fmla="*/ 22 w 48"/>
                <a:gd name="T53" fmla="*/ 135 h 298"/>
                <a:gd name="T54" fmla="*/ 18 w 48"/>
                <a:gd name="T55" fmla="*/ 141 h 298"/>
                <a:gd name="T56" fmla="*/ 13 w 48"/>
                <a:gd name="T57" fmla="*/ 95 h 298"/>
                <a:gd name="T58" fmla="*/ 15 w 48"/>
                <a:gd name="T59" fmla="*/ 114 h 298"/>
                <a:gd name="T60" fmla="*/ 20 w 48"/>
                <a:gd name="T61" fmla="*/ 118 h 298"/>
                <a:gd name="T62" fmla="*/ 24 w 48"/>
                <a:gd name="T63" fmla="*/ 112 h 298"/>
                <a:gd name="T64" fmla="*/ 22 w 48"/>
                <a:gd name="T65" fmla="*/ 94 h 298"/>
                <a:gd name="T66" fmla="*/ 17 w 48"/>
                <a:gd name="T67" fmla="*/ 90 h 298"/>
                <a:gd name="T68" fmla="*/ 13 w 48"/>
                <a:gd name="T69" fmla="*/ 95 h 298"/>
                <a:gd name="T70" fmla="*/ 7 w 48"/>
                <a:gd name="T71" fmla="*/ 50 h 298"/>
                <a:gd name="T72" fmla="*/ 9 w 48"/>
                <a:gd name="T73" fmla="*/ 68 h 298"/>
                <a:gd name="T74" fmla="*/ 14 w 48"/>
                <a:gd name="T75" fmla="*/ 72 h 298"/>
                <a:gd name="T76" fmla="*/ 18 w 48"/>
                <a:gd name="T77" fmla="*/ 67 h 298"/>
                <a:gd name="T78" fmla="*/ 16 w 48"/>
                <a:gd name="T79" fmla="*/ 49 h 298"/>
                <a:gd name="T80" fmla="*/ 11 w 48"/>
                <a:gd name="T81" fmla="*/ 45 h 298"/>
                <a:gd name="T82" fmla="*/ 7 w 48"/>
                <a:gd name="T83" fmla="*/ 50 h 298"/>
                <a:gd name="T84" fmla="*/ 1 w 48"/>
                <a:gd name="T85" fmla="*/ 5 h 298"/>
                <a:gd name="T86" fmla="*/ 3 w 48"/>
                <a:gd name="T87" fmla="*/ 23 h 298"/>
                <a:gd name="T88" fmla="*/ 8 w 48"/>
                <a:gd name="T89" fmla="*/ 27 h 298"/>
                <a:gd name="T90" fmla="*/ 12 w 48"/>
                <a:gd name="T91" fmla="*/ 22 h 298"/>
                <a:gd name="T92" fmla="*/ 10 w 48"/>
                <a:gd name="T93" fmla="*/ 4 h 298"/>
                <a:gd name="T94" fmla="*/ 5 w 48"/>
                <a:gd name="T95" fmla="*/ 0 h 298"/>
                <a:gd name="T96" fmla="*/ 1 w 48"/>
                <a:gd name="T97" fmla="*/ 5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8" h="298">
                  <a:moveTo>
                    <a:pt x="36" y="276"/>
                  </a:moveTo>
                  <a:cubicBezTo>
                    <a:pt x="38" y="294"/>
                    <a:pt x="38" y="294"/>
                    <a:pt x="38" y="294"/>
                  </a:cubicBezTo>
                  <a:cubicBezTo>
                    <a:pt x="39" y="297"/>
                    <a:pt x="41" y="298"/>
                    <a:pt x="44" y="298"/>
                  </a:cubicBezTo>
                  <a:cubicBezTo>
                    <a:pt x="46" y="298"/>
                    <a:pt x="48" y="295"/>
                    <a:pt x="48" y="293"/>
                  </a:cubicBezTo>
                  <a:cubicBezTo>
                    <a:pt x="45" y="275"/>
                    <a:pt x="45" y="275"/>
                    <a:pt x="45" y="275"/>
                  </a:cubicBezTo>
                  <a:cubicBezTo>
                    <a:pt x="45" y="272"/>
                    <a:pt x="43" y="270"/>
                    <a:pt x="40" y="271"/>
                  </a:cubicBezTo>
                  <a:cubicBezTo>
                    <a:pt x="38" y="271"/>
                    <a:pt x="36" y="273"/>
                    <a:pt x="36" y="276"/>
                  </a:cubicBezTo>
                  <a:close/>
                  <a:moveTo>
                    <a:pt x="30" y="231"/>
                  </a:moveTo>
                  <a:cubicBezTo>
                    <a:pt x="33" y="249"/>
                    <a:pt x="33" y="249"/>
                    <a:pt x="33" y="249"/>
                  </a:cubicBezTo>
                  <a:cubicBezTo>
                    <a:pt x="33" y="251"/>
                    <a:pt x="35" y="253"/>
                    <a:pt x="38" y="253"/>
                  </a:cubicBezTo>
                  <a:cubicBezTo>
                    <a:pt x="40" y="253"/>
                    <a:pt x="42" y="250"/>
                    <a:pt x="42" y="248"/>
                  </a:cubicBezTo>
                  <a:cubicBezTo>
                    <a:pt x="39" y="230"/>
                    <a:pt x="39" y="230"/>
                    <a:pt x="39" y="230"/>
                  </a:cubicBezTo>
                  <a:cubicBezTo>
                    <a:pt x="39" y="227"/>
                    <a:pt x="37" y="225"/>
                    <a:pt x="34" y="226"/>
                  </a:cubicBezTo>
                  <a:cubicBezTo>
                    <a:pt x="32" y="226"/>
                    <a:pt x="30" y="228"/>
                    <a:pt x="30" y="231"/>
                  </a:cubicBezTo>
                  <a:close/>
                  <a:moveTo>
                    <a:pt x="24" y="186"/>
                  </a:moveTo>
                  <a:cubicBezTo>
                    <a:pt x="27" y="204"/>
                    <a:pt x="27" y="204"/>
                    <a:pt x="27" y="204"/>
                  </a:cubicBezTo>
                  <a:cubicBezTo>
                    <a:pt x="27" y="206"/>
                    <a:pt x="29" y="208"/>
                    <a:pt x="32" y="208"/>
                  </a:cubicBezTo>
                  <a:cubicBezTo>
                    <a:pt x="34" y="207"/>
                    <a:pt x="36" y="205"/>
                    <a:pt x="36" y="203"/>
                  </a:cubicBezTo>
                  <a:cubicBezTo>
                    <a:pt x="34" y="185"/>
                    <a:pt x="34" y="185"/>
                    <a:pt x="34" y="185"/>
                  </a:cubicBezTo>
                  <a:cubicBezTo>
                    <a:pt x="33" y="182"/>
                    <a:pt x="31" y="180"/>
                    <a:pt x="28" y="181"/>
                  </a:cubicBezTo>
                  <a:cubicBezTo>
                    <a:pt x="26" y="181"/>
                    <a:pt x="24" y="183"/>
                    <a:pt x="24" y="186"/>
                  </a:cubicBezTo>
                  <a:close/>
                  <a:moveTo>
                    <a:pt x="18" y="141"/>
                  </a:moveTo>
                  <a:cubicBezTo>
                    <a:pt x="21" y="159"/>
                    <a:pt x="21" y="159"/>
                    <a:pt x="21" y="159"/>
                  </a:cubicBezTo>
                  <a:cubicBezTo>
                    <a:pt x="21" y="161"/>
                    <a:pt x="23" y="163"/>
                    <a:pt x="26" y="163"/>
                  </a:cubicBezTo>
                  <a:cubicBezTo>
                    <a:pt x="29" y="162"/>
                    <a:pt x="30" y="160"/>
                    <a:pt x="30" y="157"/>
                  </a:cubicBezTo>
                  <a:cubicBezTo>
                    <a:pt x="28" y="139"/>
                    <a:pt x="28" y="139"/>
                    <a:pt x="28" y="139"/>
                  </a:cubicBezTo>
                  <a:cubicBezTo>
                    <a:pt x="27" y="137"/>
                    <a:pt x="25" y="135"/>
                    <a:pt x="22" y="135"/>
                  </a:cubicBezTo>
                  <a:cubicBezTo>
                    <a:pt x="20" y="136"/>
                    <a:pt x="18" y="138"/>
                    <a:pt x="18" y="141"/>
                  </a:cubicBezTo>
                  <a:close/>
                  <a:moveTo>
                    <a:pt x="13" y="95"/>
                  </a:moveTo>
                  <a:cubicBezTo>
                    <a:pt x="15" y="114"/>
                    <a:pt x="15" y="114"/>
                    <a:pt x="15" y="114"/>
                  </a:cubicBezTo>
                  <a:cubicBezTo>
                    <a:pt x="15" y="116"/>
                    <a:pt x="18" y="118"/>
                    <a:pt x="20" y="118"/>
                  </a:cubicBezTo>
                  <a:cubicBezTo>
                    <a:pt x="23" y="117"/>
                    <a:pt x="25" y="115"/>
                    <a:pt x="24" y="112"/>
                  </a:cubicBezTo>
                  <a:cubicBezTo>
                    <a:pt x="22" y="94"/>
                    <a:pt x="22" y="94"/>
                    <a:pt x="22" y="94"/>
                  </a:cubicBezTo>
                  <a:cubicBezTo>
                    <a:pt x="21" y="92"/>
                    <a:pt x="19" y="90"/>
                    <a:pt x="17" y="90"/>
                  </a:cubicBezTo>
                  <a:cubicBezTo>
                    <a:pt x="14" y="91"/>
                    <a:pt x="12" y="93"/>
                    <a:pt x="13" y="95"/>
                  </a:cubicBezTo>
                  <a:close/>
                  <a:moveTo>
                    <a:pt x="7" y="50"/>
                  </a:moveTo>
                  <a:cubicBezTo>
                    <a:pt x="9" y="68"/>
                    <a:pt x="9" y="68"/>
                    <a:pt x="9" y="68"/>
                  </a:cubicBezTo>
                  <a:cubicBezTo>
                    <a:pt x="9" y="71"/>
                    <a:pt x="12" y="73"/>
                    <a:pt x="14" y="72"/>
                  </a:cubicBezTo>
                  <a:cubicBezTo>
                    <a:pt x="17" y="72"/>
                    <a:pt x="19" y="70"/>
                    <a:pt x="18" y="67"/>
                  </a:cubicBezTo>
                  <a:cubicBezTo>
                    <a:pt x="16" y="49"/>
                    <a:pt x="16" y="49"/>
                    <a:pt x="16" y="49"/>
                  </a:cubicBezTo>
                  <a:cubicBezTo>
                    <a:pt x="16" y="47"/>
                    <a:pt x="13" y="45"/>
                    <a:pt x="11" y="45"/>
                  </a:cubicBezTo>
                  <a:cubicBezTo>
                    <a:pt x="8" y="45"/>
                    <a:pt x="6" y="48"/>
                    <a:pt x="7" y="50"/>
                  </a:cubicBezTo>
                  <a:close/>
                  <a:moveTo>
                    <a:pt x="1" y="5"/>
                  </a:moveTo>
                  <a:cubicBezTo>
                    <a:pt x="3" y="23"/>
                    <a:pt x="3" y="23"/>
                    <a:pt x="3" y="23"/>
                  </a:cubicBezTo>
                  <a:cubicBezTo>
                    <a:pt x="3" y="26"/>
                    <a:pt x="6" y="28"/>
                    <a:pt x="8" y="27"/>
                  </a:cubicBezTo>
                  <a:cubicBezTo>
                    <a:pt x="11" y="27"/>
                    <a:pt x="13" y="25"/>
                    <a:pt x="12" y="22"/>
                  </a:cubicBezTo>
                  <a:cubicBezTo>
                    <a:pt x="10" y="4"/>
                    <a:pt x="10" y="4"/>
                    <a:pt x="10" y="4"/>
                  </a:cubicBezTo>
                  <a:cubicBezTo>
                    <a:pt x="10" y="1"/>
                    <a:pt x="7" y="0"/>
                    <a:pt x="5" y="0"/>
                  </a:cubicBezTo>
                  <a:cubicBezTo>
                    <a:pt x="2" y="0"/>
                    <a:pt x="0" y="3"/>
                    <a:pt x="1"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1" name="íş1iďê"/>
            <p:cNvSpPr/>
            <p:nvPr/>
          </p:nvSpPr>
          <p:spPr bwMode="auto">
            <a:xfrm>
              <a:off x="4602" y="5148"/>
              <a:ext cx="17" cy="29"/>
            </a:xfrm>
            <a:custGeom>
              <a:avLst/>
              <a:gdLst>
                <a:gd name="T0" fmla="*/ 0 w 11"/>
                <a:gd name="T1" fmla="*/ 5 h 19"/>
                <a:gd name="T2" fmla="*/ 1 w 11"/>
                <a:gd name="T3" fmla="*/ 14 h 19"/>
                <a:gd name="T4" fmla="*/ 6 w 11"/>
                <a:gd name="T5" fmla="*/ 18 h 19"/>
                <a:gd name="T6" fmla="*/ 10 w 11"/>
                <a:gd name="T7" fmla="*/ 13 h 19"/>
                <a:gd name="T8" fmla="*/ 9 w 11"/>
                <a:gd name="T9" fmla="*/ 4 h 19"/>
                <a:gd name="T10" fmla="*/ 4 w 11"/>
                <a:gd name="T11" fmla="*/ 0 h 19"/>
                <a:gd name="T12" fmla="*/ 0 w 11"/>
                <a:gd name="T13" fmla="*/ 5 h 19"/>
              </a:gdLst>
              <a:ahLst/>
              <a:cxnLst>
                <a:cxn ang="0">
                  <a:pos x="T0" y="T1"/>
                </a:cxn>
                <a:cxn ang="0">
                  <a:pos x="T2" y="T3"/>
                </a:cxn>
                <a:cxn ang="0">
                  <a:pos x="T4" y="T5"/>
                </a:cxn>
                <a:cxn ang="0">
                  <a:pos x="T6" y="T7"/>
                </a:cxn>
                <a:cxn ang="0">
                  <a:pos x="T8" y="T9"/>
                </a:cxn>
                <a:cxn ang="0">
                  <a:pos x="T10" y="T11"/>
                </a:cxn>
                <a:cxn ang="0">
                  <a:pos x="T12" y="T13"/>
                </a:cxn>
              </a:cxnLst>
              <a:rect l="0" t="0" r="r" b="b"/>
              <a:pathLst>
                <a:path w="11" h="19">
                  <a:moveTo>
                    <a:pt x="0" y="5"/>
                  </a:moveTo>
                  <a:cubicBezTo>
                    <a:pt x="1" y="14"/>
                    <a:pt x="1" y="14"/>
                    <a:pt x="1" y="14"/>
                  </a:cubicBezTo>
                  <a:cubicBezTo>
                    <a:pt x="2" y="17"/>
                    <a:pt x="4" y="19"/>
                    <a:pt x="6" y="18"/>
                  </a:cubicBezTo>
                  <a:cubicBezTo>
                    <a:pt x="9" y="18"/>
                    <a:pt x="11" y="16"/>
                    <a:pt x="10" y="13"/>
                  </a:cubicBezTo>
                  <a:cubicBezTo>
                    <a:pt x="9" y="4"/>
                    <a:pt x="9" y="4"/>
                    <a:pt x="9" y="4"/>
                  </a:cubicBezTo>
                  <a:cubicBezTo>
                    <a:pt x="9" y="1"/>
                    <a:pt x="7" y="0"/>
                    <a:pt x="4" y="0"/>
                  </a:cubicBezTo>
                  <a:cubicBezTo>
                    <a:pt x="1" y="0"/>
                    <a:pt x="0" y="3"/>
                    <a:pt x="0" y="5"/>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2" name="ïSḻiḑé"/>
            <p:cNvSpPr/>
            <p:nvPr/>
          </p:nvSpPr>
          <p:spPr bwMode="auto">
            <a:xfrm>
              <a:off x="4009" y="4368"/>
              <a:ext cx="16" cy="28"/>
            </a:xfrm>
            <a:custGeom>
              <a:avLst/>
              <a:gdLst>
                <a:gd name="T0" fmla="*/ 0 w 11"/>
                <a:gd name="T1" fmla="*/ 5 h 19"/>
                <a:gd name="T2" fmla="*/ 2 w 11"/>
                <a:gd name="T3" fmla="*/ 14 h 19"/>
                <a:gd name="T4" fmla="*/ 7 w 11"/>
                <a:gd name="T5" fmla="*/ 18 h 19"/>
                <a:gd name="T6" fmla="*/ 11 w 11"/>
                <a:gd name="T7" fmla="*/ 13 h 19"/>
                <a:gd name="T8" fmla="*/ 10 w 11"/>
                <a:gd name="T9" fmla="*/ 4 h 19"/>
                <a:gd name="T10" fmla="*/ 4 w 11"/>
                <a:gd name="T11" fmla="*/ 0 h 19"/>
                <a:gd name="T12" fmla="*/ 0 w 11"/>
                <a:gd name="T13" fmla="*/ 5 h 19"/>
              </a:gdLst>
              <a:ahLst/>
              <a:cxnLst>
                <a:cxn ang="0">
                  <a:pos x="T0" y="T1"/>
                </a:cxn>
                <a:cxn ang="0">
                  <a:pos x="T2" y="T3"/>
                </a:cxn>
                <a:cxn ang="0">
                  <a:pos x="T4" y="T5"/>
                </a:cxn>
                <a:cxn ang="0">
                  <a:pos x="T6" y="T7"/>
                </a:cxn>
                <a:cxn ang="0">
                  <a:pos x="T8" y="T9"/>
                </a:cxn>
                <a:cxn ang="0">
                  <a:pos x="T10" y="T11"/>
                </a:cxn>
                <a:cxn ang="0">
                  <a:pos x="T12" y="T13"/>
                </a:cxn>
              </a:cxnLst>
              <a:rect l="0" t="0" r="r" b="b"/>
              <a:pathLst>
                <a:path w="11" h="19">
                  <a:moveTo>
                    <a:pt x="0" y="5"/>
                  </a:moveTo>
                  <a:cubicBezTo>
                    <a:pt x="2" y="14"/>
                    <a:pt x="2" y="14"/>
                    <a:pt x="2" y="14"/>
                  </a:cubicBezTo>
                  <a:cubicBezTo>
                    <a:pt x="2" y="17"/>
                    <a:pt x="4" y="19"/>
                    <a:pt x="7" y="18"/>
                  </a:cubicBezTo>
                  <a:cubicBezTo>
                    <a:pt x="9" y="18"/>
                    <a:pt x="11" y="16"/>
                    <a:pt x="11" y="13"/>
                  </a:cubicBezTo>
                  <a:cubicBezTo>
                    <a:pt x="10" y="4"/>
                    <a:pt x="10" y="4"/>
                    <a:pt x="10" y="4"/>
                  </a:cubicBezTo>
                  <a:cubicBezTo>
                    <a:pt x="9" y="1"/>
                    <a:pt x="7" y="0"/>
                    <a:pt x="4" y="0"/>
                  </a:cubicBezTo>
                  <a:cubicBezTo>
                    <a:pt x="2" y="0"/>
                    <a:pt x="0" y="3"/>
                    <a:pt x="0" y="5"/>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3" name="ïṡľïḑé"/>
            <p:cNvSpPr/>
            <p:nvPr/>
          </p:nvSpPr>
          <p:spPr bwMode="auto">
            <a:xfrm>
              <a:off x="4016" y="4424"/>
              <a:ext cx="111" cy="747"/>
            </a:xfrm>
            <a:custGeom>
              <a:avLst/>
              <a:gdLst>
                <a:gd name="T0" fmla="*/ 65 w 75"/>
                <a:gd name="T1" fmla="*/ 502 h 507"/>
                <a:gd name="T2" fmla="*/ 75 w 75"/>
                <a:gd name="T3" fmla="*/ 501 h 507"/>
                <a:gd name="T4" fmla="*/ 67 w 75"/>
                <a:gd name="T5" fmla="*/ 478 h 507"/>
                <a:gd name="T6" fmla="*/ 57 w 75"/>
                <a:gd name="T7" fmla="*/ 435 h 507"/>
                <a:gd name="T8" fmla="*/ 64 w 75"/>
                <a:gd name="T9" fmla="*/ 459 h 507"/>
                <a:gd name="T10" fmla="*/ 66 w 75"/>
                <a:gd name="T11" fmla="*/ 434 h 507"/>
                <a:gd name="T12" fmla="*/ 57 w 75"/>
                <a:gd name="T13" fmla="*/ 435 h 507"/>
                <a:gd name="T14" fmla="*/ 53 w 75"/>
                <a:gd name="T15" fmla="*/ 407 h 507"/>
                <a:gd name="T16" fmla="*/ 62 w 75"/>
                <a:gd name="T17" fmla="*/ 406 h 507"/>
                <a:gd name="T18" fmla="*/ 54 w 75"/>
                <a:gd name="T19" fmla="*/ 382 h 507"/>
                <a:gd name="T20" fmla="*/ 44 w 75"/>
                <a:gd name="T21" fmla="*/ 340 h 507"/>
                <a:gd name="T22" fmla="*/ 52 w 75"/>
                <a:gd name="T23" fmla="*/ 363 h 507"/>
                <a:gd name="T24" fmla="*/ 53 w 75"/>
                <a:gd name="T25" fmla="*/ 339 h 507"/>
                <a:gd name="T26" fmla="*/ 44 w 75"/>
                <a:gd name="T27" fmla="*/ 340 h 507"/>
                <a:gd name="T28" fmla="*/ 40 w 75"/>
                <a:gd name="T29" fmla="*/ 311 h 507"/>
                <a:gd name="T30" fmla="*/ 50 w 75"/>
                <a:gd name="T31" fmla="*/ 310 h 507"/>
                <a:gd name="T32" fmla="*/ 42 w 75"/>
                <a:gd name="T33" fmla="*/ 287 h 507"/>
                <a:gd name="T34" fmla="*/ 32 w 75"/>
                <a:gd name="T35" fmla="*/ 244 h 507"/>
                <a:gd name="T36" fmla="*/ 39 w 75"/>
                <a:gd name="T37" fmla="*/ 267 h 507"/>
                <a:gd name="T38" fmla="*/ 41 w 75"/>
                <a:gd name="T39" fmla="*/ 243 h 507"/>
                <a:gd name="T40" fmla="*/ 32 w 75"/>
                <a:gd name="T41" fmla="*/ 244 h 507"/>
                <a:gd name="T42" fmla="*/ 28 w 75"/>
                <a:gd name="T43" fmla="*/ 215 h 507"/>
                <a:gd name="T44" fmla="*/ 37 w 75"/>
                <a:gd name="T45" fmla="*/ 214 h 507"/>
                <a:gd name="T46" fmla="*/ 29 w 75"/>
                <a:gd name="T47" fmla="*/ 191 h 507"/>
                <a:gd name="T48" fmla="*/ 19 w 75"/>
                <a:gd name="T49" fmla="*/ 149 h 507"/>
                <a:gd name="T50" fmla="*/ 27 w 75"/>
                <a:gd name="T51" fmla="*/ 172 h 507"/>
                <a:gd name="T52" fmla="*/ 28 w 75"/>
                <a:gd name="T53" fmla="*/ 147 h 507"/>
                <a:gd name="T54" fmla="*/ 19 w 75"/>
                <a:gd name="T55" fmla="*/ 149 h 507"/>
                <a:gd name="T56" fmla="*/ 15 w 75"/>
                <a:gd name="T57" fmla="*/ 120 h 507"/>
                <a:gd name="T58" fmla="*/ 25 w 75"/>
                <a:gd name="T59" fmla="*/ 119 h 507"/>
                <a:gd name="T60" fmla="*/ 17 w 75"/>
                <a:gd name="T61" fmla="*/ 96 h 507"/>
                <a:gd name="T62" fmla="*/ 7 w 75"/>
                <a:gd name="T63" fmla="*/ 53 h 507"/>
                <a:gd name="T64" fmla="*/ 14 w 75"/>
                <a:gd name="T65" fmla="*/ 76 h 507"/>
                <a:gd name="T66" fmla="*/ 16 w 75"/>
                <a:gd name="T67" fmla="*/ 52 h 507"/>
                <a:gd name="T68" fmla="*/ 7 w 75"/>
                <a:gd name="T69" fmla="*/ 53 h 507"/>
                <a:gd name="T70" fmla="*/ 3 w 75"/>
                <a:gd name="T71" fmla="*/ 24 h 507"/>
                <a:gd name="T72" fmla="*/ 12 w 75"/>
                <a:gd name="T73" fmla="*/ 23 h 507"/>
                <a:gd name="T74" fmla="*/ 4 w 75"/>
                <a:gd name="T75" fmla="*/ 0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507">
                  <a:moveTo>
                    <a:pt x="63" y="483"/>
                  </a:moveTo>
                  <a:cubicBezTo>
                    <a:pt x="65" y="502"/>
                    <a:pt x="65" y="502"/>
                    <a:pt x="65" y="502"/>
                  </a:cubicBezTo>
                  <a:cubicBezTo>
                    <a:pt x="66" y="505"/>
                    <a:pt x="68" y="507"/>
                    <a:pt x="70" y="506"/>
                  </a:cubicBezTo>
                  <a:cubicBezTo>
                    <a:pt x="73" y="506"/>
                    <a:pt x="75" y="504"/>
                    <a:pt x="75" y="501"/>
                  </a:cubicBezTo>
                  <a:cubicBezTo>
                    <a:pt x="72" y="482"/>
                    <a:pt x="72" y="482"/>
                    <a:pt x="72" y="482"/>
                  </a:cubicBezTo>
                  <a:cubicBezTo>
                    <a:pt x="72" y="479"/>
                    <a:pt x="69" y="478"/>
                    <a:pt x="67" y="478"/>
                  </a:cubicBezTo>
                  <a:cubicBezTo>
                    <a:pt x="64" y="478"/>
                    <a:pt x="62" y="481"/>
                    <a:pt x="63" y="483"/>
                  </a:cubicBezTo>
                  <a:close/>
                  <a:moveTo>
                    <a:pt x="57" y="435"/>
                  </a:moveTo>
                  <a:cubicBezTo>
                    <a:pt x="59" y="455"/>
                    <a:pt x="59" y="455"/>
                    <a:pt x="59" y="455"/>
                  </a:cubicBezTo>
                  <a:cubicBezTo>
                    <a:pt x="59" y="457"/>
                    <a:pt x="62" y="459"/>
                    <a:pt x="64" y="459"/>
                  </a:cubicBezTo>
                  <a:cubicBezTo>
                    <a:pt x="67" y="458"/>
                    <a:pt x="69" y="456"/>
                    <a:pt x="68" y="453"/>
                  </a:cubicBezTo>
                  <a:cubicBezTo>
                    <a:pt x="66" y="434"/>
                    <a:pt x="66" y="434"/>
                    <a:pt x="66" y="434"/>
                  </a:cubicBezTo>
                  <a:cubicBezTo>
                    <a:pt x="65" y="432"/>
                    <a:pt x="63" y="430"/>
                    <a:pt x="61" y="430"/>
                  </a:cubicBezTo>
                  <a:cubicBezTo>
                    <a:pt x="58" y="431"/>
                    <a:pt x="56" y="433"/>
                    <a:pt x="57" y="435"/>
                  </a:cubicBezTo>
                  <a:close/>
                  <a:moveTo>
                    <a:pt x="50" y="388"/>
                  </a:moveTo>
                  <a:cubicBezTo>
                    <a:pt x="53" y="407"/>
                    <a:pt x="53" y="407"/>
                    <a:pt x="53" y="407"/>
                  </a:cubicBezTo>
                  <a:cubicBezTo>
                    <a:pt x="53" y="409"/>
                    <a:pt x="55" y="411"/>
                    <a:pt x="58" y="411"/>
                  </a:cubicBezTo>
                  <a:cubicBezTo>
                    <a:pt x="61" y="410"/>
                    <a:pt x="62" y="408"/>
                    <a:pt x="62" y="406"/>
                  </a:cubicBezTo>
                  <a:cubicBezTo>
                    <a:pt x="60" y="386"/>
                    <a:pt x="60" y="386"/>
                    <a:pt x="60" y="386"/>
                  </a:cubicBezTo>
                  <a:cubicBezTo>
                    <a:pt x="59" y="384"/>
                    <a:pt x="57" y="382"/>
                    <a:pt x="54" y="382"/>
                  </a:cubicBezTo>
                  <a:cubicBezTo>
                    <a:pt x="52" y="383"/>
                    <a:pt x="50" y="385"/>
                    <a:pt x="50" y="388"/>
                  </a:cubicBezTo>
                  <a:close/>
                  <a:moveTo>
                    <a:pt x="44" y="340"/>
                  </a:moveTo>
                  <a:cubicBezTo>
                    <a:pt x="47" y="359"/>
                    <a:pt x="47" y="359"/>
                    <a:pt x="47" y="359"/>
                  </a:cubicBezTo>
                  <a:cubicBezTo>
                    <a:pt x="47" y="361"/>
                    <a:pt x="49" y="363"/>
                    <a:pt x="52" y="363"/>
                  </a:cubicBezTo>
                  <a:cubicBezTo>
                    <a:pt x="54" y="363"/>
                    <a:pt x="56" y="360"/>
                    <a:pt x="56" y="358"/>
                  </a:cubicBezTo>
                  <a:cubicBezTo>
                    <a:pt x="53" y="339"/>
                    <a:pt x="53" y="339"/>
                    <a:pt x="53" y="339"/>
                  </a:cubicBezTo>
                  <a:cubicBezTo>
                    <a:pt x="53" y="336"/>
                    <a:pt x="51" y="334"/>
                    <a:pt x="48" y="335"/>
                  </a:cubicBezTo>
                  <a:cubicBezTo>
                    <a:pt x="46" y="335"/>
                    <a:pt x="44" y="337"/>
                    <a:pt x="44" y="340"/>
                  </a:cubicBezTo>
                  <a:close/>
                  <a:moveTo>
                    <a:pt x="38" y="292"/>
                  </a:moveTo>
                  <a:cubicBezTo>
                    <a:pt x="40" y="311"/>
                    <a:pt x="40" y="311"/>
                    <a:pt x="40" y="311"/>
                  </a:cubicBezTo>
                  <a:cubicBezTo>
                    <a:pt x="41" y="314"/>
                    <a:pt x="43" y="315"/>
                    <a:pt x="46" y="315"/>
                  </a:cubicBezTo>
                  <a:cubicBezTo>
                    <a:pt x="48" y="315"/>
                    <a:pt x="50" y="312"/>
                    <a:pt x="50" y="310"/>
                  </a:cubicBezTo>
                  <a:cubicBezTo>
                    <a:pt x="47" y="291"/>
                    <a:pt x="47" y="291"/>
                    <a:pt x="47" y="291"/>
                  </a:cubicBezTo>
                  <a:cubicBezTo>
                    <a:pt x="47" y="288"/>
                    <a:pt x="44" y="286"/>
                    <a:pt x="42" y="287"/>
                  </a:cubicBezTo>
                  <a:cubicBezTo>
                    <a:pt x="39" y="287"/>
                    <a:pt x="37" y="289"/>
                    <a:pt x="38" y="292"/>
                  </a:cubicBezTo>
                  <a:close/>
                  <a:moveTo>
                    <a:pt x="32" y="244"/>
                  </a:moveTo>
                  <a:cubicBezTo>
                    <a:pt x="34" y="263"/>
                    <a:pt x="34" y="263"/>
                    <a:pt x="34" y="263"/>
                  </a:cubicBezTo>
                  <a:cubicBezTo>
                    <a:pt x="34" y="266"/>
                    <a:pt x="37" y="268"/>
                    <a:pt x="39" y="267"/>
                  </a:cubicBezTo>
                  <a:cubicBezTo>
                    <a:pt x="42" y="267"/>
                    <a:pt x="44" y="265"/>
                    <a:pt x="43" y="262"/>
                  </a:cubicBezTo>
                  <a:cubicBezTo>
                    <a:pt x="41" y="243"/>
                    <a:pt x="41" y="243"/>
                    <a:pt x="41" y="243"/>
                  </a:cubicBezTo>
                  <a:cubicBezTo>
                    <a:pt x="41" y="240"/>
                    <a:pt x="38" y="239"/>
                    <a:pt x="36" y="239"/>
                  </a:cubicBezTo>
                  <a:cubicBezTo>
                    <a:pt x="33" y="239"/>
                    <a:pt x="31" y="242"/>
                    <a:pt x="32" y="244"/>
                  </a:cubicBezTo>
                  <a:close/>
                  <a:moveTo>
                    <a:pt x="25" y="196"/>
                  </a:moveTo>
                  <a:cubicBezTo>
                    <a:pt x="28" y="215"/>
                    <a:pt x="28" y="215"/>
                    <a:pt x="28" y="215"/>
                  </a:cubicBezTo>
                  <a:cubicBezTo>
                    <a:pt x="28" y="218"/>
                    <a:pt x="31" y="220"/>
                    <a:pt x="33" y="220"/>
                  </a:cubicBezTo>
                  <a:cubicBezTo>
                    <a:pt x="36" y="219"/>
                    <a:pt x="37" y="217"/>
                    <a:pt x="37" y="214"/>
                  </a:cubicBezTo>
                  <a:cubicBezTo>
                    <a:pt x="35" y="195"/>
                    <a:pt x="35" y="195"/>
                    <a:pt x="35" y="195"/>
                  </a:cubicBezTo>
                  <a:cubicBezTo>
                    <a:pt x="34" y="193"/>
                    <a:pt x="32" y="191"/>
                    <a:pt x="29" y="191"/>
                  </a:cubicBezTo>
                  <a:cubicBezTo>
                    <a:pt x="27" y="191"/>
                    <a:pt x="25" y="194"/>
                    <a:pt x="25" y="196"/>
                  </a:cubicBezTo>
                  <a:close/>
                  <a:moveTo>
                    <a:pt x="19" y="149"/>
                  </a:moveTo>
                  <a:cubicBezTo>
                    <a:pt x="22" y="168"/>
                    <a:pt x="22" y="168"/>
                    <a:pt x="22" y="168"/>
                  </a:cubicBezTo>
                  <a:cubicBezTo>
                    <a:pt x="22" y="170"/>
                    <a:pt x="24" y="172"/>
                    <a:pt x="27" y="172"/>
                  </a:cubicBezTo>
                  <a:cubicBezTo>
                    <a:pt x="29" y="171"/>
                    <a:pt x="31" y="169"/>
                    <a:pt x="31" y="166"/>
                  </a:cubicBezTo>
                  <a:cubicBezTo>
                    <a:pt x="28" y="147"/>
                    <a:pt x="28" y="147"/>
                    <a:pt x="28" y="147"/>
                  </a:cubicBezTo>
                  <a:cubicBezTo>
                    <a:pt x="28" y="145"/>
                    <a:pt x="26" y="143"/>
                    <a:pt x="23" y="143"/>
                  </a:cubicBezTo>
                  <a:cubicBezTo>
                    <a:pt x="21" y="144"/>
                    <a:pt x="19" y="146"/>
                    <a:pt x="19" y="149"/>
                  </a:cubicBezTo>
                  <a:close/>
                  <a:moveTo>
                    <a:pt x="13" y="101"/>
                  </a:moveTo>
                  <a:cubicBezTo>
                    <a:pt x="15" y="120"/>
                    <a:pt x="15" y="120"/>
                    <a:pt x="15" y="120"/>
                  </a:cubicBezTo>
                  <a:cubicBezTo>
                    <a:pt x="16" y="122"/>
                    <a:pt x="18" y="124"/>
                    <a:pt x="21" y="124"/>
                  </a:cubicBezTo>
                  <a:cubicBezTo>
                    <a:pt x="23" y="124"/>
                    <a:pt x="25" y="121"/>
                    <a:pt x="25" y="119"/>
                  </a:cubicBezTo>
                  <a:cubicBezTo>
                    <a:pt x="22" y="100"/>
                    <a:pt x="22" y="100"/>
                    <a:pt x="22" y="100"/>
                  </a:cubicBezTo>
                  <a:cubicBezTo>
                    <a:pt x="22" y="97"/>
                    <a:pt x="19" y="95"/>
                    <a:pt x="17" y="96"/>
                  </a:cubicBezTo>
                  <a:cubicBezTo>
                    <a:pt x="14" y="96"/>
                    <a:pt x="13" y="98"/>
                    <a:pt x="13" y="101"/>
                  </a:cubicBezTo>
                  <a:close/>
                  <a:moveTo>
                    <a:pt x="7" y="53"/>
                  </a:moveTo>
                  <a:cubicBezTo>
                    <a:pt x="9" y="72"/>
                    <a:pt x="9" y="72"/>
                    <a:pt x="9" y="72"/>
                  </a:cubicBezTo>
                  <a:cubicBezTo>
                    <a:pt x="9" y="75"/>
                    <a:pt x="12" y="76"/>
                    <a:pt x="14" y="76"/>
                  </a:cubicBezTo>
                  <a:cubicBezTo>
                    <a:pt x="17" y="76"/>
                    <a:pt x="19" y="73"/>
                    <a:pt x="18" y="71"/>
                  </a:cubicBezTo>
                  <a:cubicBezTo>
                    <a:pt x="16" y="52"/>
                    <a:pt x="16" y="52"/>
                    <a:pt x="16" y="52"/>
                  </a:cubicBezTo>
                  <a:cubicBezTo>
                    <a:pt x="16" y="49"/>
                    <a:pt x="13" y="47"/>
                    <a:pt x="11" y="48"/>
                  </a:cubicBezTo>
                  <a:cubicBezTo>
                    <a:pt x="8" y="48"/>
                    <a:pt x="6" y="50"/>
                    <a:pt x="7" y="53"/>
                  </a:cubicBezTo>
                  <a:close/>
                  <a:moveTo>
                    <a:pt x="0" y="5"/>
                  </a:moveTo>
                  <a:cubicBezTo>
                    <a:pt x="3" y="24"/>
                    <a:pt x="3" y="24"/>
                    <a:pt x="3" y="24"/>
                  </a:cubicBezTo>
                  <a:cubicBezTo>
                    <a:pt x="3" y="27"/>
                    <a:pt x="6" y="29"/>
                    <a:pt x="8" y="28"/>
                  </a:cubicBezTo>
                  <a:cubicBezTo>
                    <a:pt x="11" y="28"/>
                    <a:pt x="12" y="26"/>
                    <a:pt x="12" y="23"/>
                  </a:cubicBezTo>
                  <a:cubicBezTo>
                    <a:pt x="10" y="4"/>
                    <a:pt x="10" y="4"/>
                    <a:pt x="10" y="4"/>
                  </a:cubicBezTo>
                  <a:cubicBezTo>
                    <a:pt x="9" y="1"/>
                    <a:pt x="7" y="0"/>
                    <a:pt x="4" y="0"/>
                  </a:cubicBezTo>
                  <a:cubicBezTo>
                    <a:pt x="2" y="0"/>
                    <a:pt x="0" y="3"/>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4" name="ïṣ1íḑé"/>
            <p:cNvSpPr/>
            <p:nvPr/>
          </p:nvSpPr>
          <p:spPr bwMode="auto">
            <a:xfrm>
              <a:off x="4118" y="5198"/>
              <a:ext cx="17" cy="29"/>
            </a:xfrm>
            <a:custGeom>
              <a:avLst/>
              <a:gdLst>
                <a:gd name="T0" fmla="*/ 0 w 11"/>
                <a:gd name="T1" fmla="*/ 6 h 20"/>
                <a:gd name="T2" fmla="*/ 1 w 11"/>
                <a:gd name="T3" fmla="*/ 15 h 20"/>
                <a:gd name="T4" fmla="*/ 6 w 11"/>
                <a:gd name="T5" fmla="*/ 19 h 20"/>
                <a:gd name="T6" fmla="*/ 10 w 11"/>
                <a:gd name="T7" fmla="*/ 14 h 20"/>
                <a:gd name="T8" fmla="*/ 9 w 11"/>
                <a:gd name="T9" fmla="*/ 5 h 20"/>
                <a:gd name="T10" fmla="*/ 4 w 11"/>
                <a:gd name="T11" fmla="*/ 1 h 20"/>
                <a:gd name="T12" fmla="*/ 0 w 11"/>
                <a:gd name="T13" fmla="*/ 6 h 20"/>
              </a:gdLst>
              <a:ahLst/>
              <a:cxnLst>
                <a:cxn ang="0">
                  <a:pos x="T0" y="T1"/>
                </a:cxn>
                <a:cxn ang="0">
                  <a:pos x="T2" y="T3"/>
                </a:cxn>
                <a:cxn ang="0">
                  <a:pos x="T4" y="T5"/>
                </a:cxn>
                <a:cxn ang="0">
                  <a:pos x="T6" y="T7"/>
                </a:cxn>
                <a:cxn ang="0">
                  <a:pos x="T8" y="T9"/>
                </a:cxn>
                <a:cxn ang="0">
                  <a:pos x="T10" y="T11"/>
                </a:cxn>
                <a:cxn ang="0">
                  <a:pos x="T12" y="T13"/>
                </a:cxn>
              </a:cxnLst>
              <a:rect l="0" t="0" r="r" b="b"/>
              <a:pathLst>
                <a:path w="11" h="20">
                  <a:moveTo>
                    <a:pt x="0" y="6"/>
                  </a:moveTo>
                  <a:cubicBezTo>
                    <a:pt x="1" y="15"/>
                    <a:pt x="1" y="15"/>
                    <a:pt x="1" y="15"/>
                  </a:cubicBezTo>
                  <a:cubicBezTo>
                    <a:pt x="2" y="18"/>
                    <a:pt x="4" y="20"/>
                    <a:pt x="6" y="19"/>
                  </a:cubicBezTo>
                  <a:cubicBezTo>
                    <a:pt x="9" y="19"/>
                    <a:pt x="11" y="17"/>
                    <a:pt x="10" y="14"/>
                  </a:cubicBezTo>
                  <a:cubicBezTo>
                    <a:pt x="9" y="5"/>
                    <a:pt x="9" y="5"/>
                    <a:pt x="9" y="5"/>
                  </a:cubicBezTo>
                  <a:cubicBezTo>
                    <a:pt x="9" y="2"/>
                    <a:pt x="7" y="0"/>
                    <a:pt x="4" y="1"/>
                  </a:cubicBezTo>
                  <a:cubicBezTo>
                    <a:pt x="1" y="1"/>
                    <a:pt x="0" y="3"/>
                    <a:pt x="0" y="6"/>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5" name="ïṡ1ïḍê"/>
            <p:cNvSpPr/>
            <p:nvPr/>
          </p:nvSpPr>
          <p:spPr bwMode="auto">
            <a:xfrm>
              <a:off x="3512" y="4807"/>
              <a:ext cx="17" cy="29"/>
            </a:xfrm>
            <a:custGeom>
              <a:avLst/>
              <a:gdLst>
                <a:gd name="T0" fmla="*/ 0 w 11"/>
                <a:gd name="T1" fmla="*/ 6 h 19"/>
                <a:gd name="T2" fmla="*/ 1 w 11"/>
                <a:gd name="T3" fmla="*/ 15 h 19"/>
                <a:gd name="T4" fmla="*/ 6 w 11"/>
                <a:gd name="T5" fmla="*/ 19 h 19"/>
                <a:gd name="T6" fmla="*/ 10 w 11"/>
                <a:gd name="T7" fmla="*/ 14 h 19"/>
                <a:gd name="T8" fmla="*/ 9 w 11"/>
                <a:gd name="T9" fmla="*/ 4 h 19"/>
                <a:gd name="T10" fmla="*/ 4 w 11"/>
                <a:gd name="T11" fmla="*/ 0 h 19"/>
                <a:gd name="T12" fmla="*/ 0 w 11"/>
                <a:gd name="T13" fmla="*/ 6 h 19"/>
              </a:gdLst>
              <a:ahLst/>
              <a:cxnLst>
                <a:cxn ang="0">
                  <a:pos x="T0" y="T1"/>
                </a:cxn>
                <a:cxn ang="0">
                  <a:pos x="T2" y="T3"/>
                </a:cxn>
                <a:cxn ang="0">
                  <a:pos x="T4" y="T5"/>
                </a:cxn>
                <a:cxn ang="0">
                  <a:pos x="T6" y="T7"/>
                </a:cxn>
                <a:cxn ang="0">
                  <a:pos x="T8" y="T9"/>
                </a:cxn>
                <a:cxn ang="0">
                  <a:pos x="T10" y="T11"/>
                </a:cxn>
                <a:cxn ang="0">
                  <a:pos x="T12" y="T13"/>
                </a:cxn>
              </a:cxnLst>
              <a:rect l="0" t="0" r="r" b="b"/>
              <a:pathLst>
                <a:path w="11" h="19">
                  <a:moveTo>
                    <a:pt x="0" y="6"/>
                  </a:moveTo>
                  <a:cubicBezTo>
                    <a:pt x="1" y="15"/>
                    <a:pt x="1" y="15"/>
                    <a:pt x="1" y="15"/>
                  </a:cubicBezTo>
                  <a:cubicBezTo>
                    <a:pt x="1" y="17"/>
                    <a:pt x="4" y="19"/>
                    <a:pt x="6" y="19"/>
                  </a:cubicBezTo>
                  <a:cubicBezTo>
                    <a:pt x="9" y="19"/>
                    <a:pt x="11" y="16"/>
                    <a:pt x="10" y="14"/>
                  </a:cubicBezTo>
                  <a:cubicBezTo>
                    <a:pt x="9" y="4"/>
                    <a:pt x="9" y="4"/>
                    <a:pt x="9" y="4"/>
                  </a:cubicBezTo>
                  <a:cubicBezTo>
                    <a:pt x="9" y="2"/>
                    <a:pt x="6" y="0"/>
                    <a:pt x="4" y="0"/>
                  </a:cubicBezTo>
                  <a:cubicBezTo>
                    <a:pt x="1" y="1"/>
                    <a:pt x="0" y="3"/>
                    <a:pt x="0" y="6"/>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6" name="isľïdê"/>
            <p:cNvSpPr/>
            <p:nvPr/>
          </p:nvSpPr>
          <p:spPr bwMode="auto">
            <a:xfrm>
              <a:off x="3519" y="4864"/>
              <a:ext cx="65" cy="390"/>
            </a:xfrm>
            <a:custGeom>
              <a:avLst/>
              <a:gdLst>
                <a:gd name="T0" fmla="*/ 32 w 44"/>
                <a:gd name="T1" fmla="*/ 242 h 265"/>
                <a:gd name="T2" fmla="*/ 34 w 44"/>
                <a:gd name="T3" fmla="*/ 261 h 265"/>
                <a:gd name="T4" fmla="*/ 39 w 44"/>
                <a:gd name="T5" fmla="*/ 265 h 265"/>
                <a:gd name="T6" fmla="*/ 43 w 44"/>
                <a:gd name="T7" fmla="*/ 259 h 265"/>
                <a:gd name="T8" fmla="*/ 41 w 44"/>
                <a:gd name="T9" fmla="*/ 240 h 265"/>
                <a:gd name="T10" fmla="*/ 36 w 44"/>
                <a:gd name="T11" fmla="*/ 236 h 265"/>
                <a:gd name="T12" fmla="*/ 32 w 44"/>
                <a:gd name="T13" fmla="*/ 242 h 265"/>
                <a:gd name="T14" fmla="*/ 25 w 44"/>
                <a:gd name="T15" fmla="*/ 194 h 265"/>
                <a:gd name="T16" fmla="*/ 28 w 44"/>
                <a:gd name="T17" fmla="*/ 213 h 265"/>
                <a:gd name="T18" fmla="*/ 33 w 44"/>
                <a:gd name="T19" fmla="*/ 217 h 265"/>
                <a:gd name="T20" fmla="*/ 37 w 44"/>
                <a:gd name="T21" fmla="*/ 212 h 265"/>
                <a:gd name="T22" fmla="*/ 35 w 44"/>
                <a:gd name="T23" fmla="*/ 193 h 265"/>
                <a:gd name="T24" fmla="*/ 29 w 44"/>
                <a:gd name="T25" fmla="*/ 189 h 265"/>
                <a:gd name="T26" fmla="*/ 25 w 44"/>
                <a:gd name="T27" fmla="*/ 194 h 265"/>
                <a:gd name="T28" fmla="*/ 19 w 44"/>
                <a:gd name="T29" fmla="*/ 147 h 265"/>
                <a:gd name="T30" fmla="*/ 22 w 44"/>
                <a:gd name="T31" fmla="*/ 166 h 265"/>
                <a:gd name="T32" fmla="*/ 27 w 44"/>
                <a:gd name="T33" fmla="*/ 170 h 265"/>
                <a:gd name="T34" fmla="*/ 31 w 44"/>
                <a:gd name="T35" fmla="*/ 165 h 265"/>
                <a:gd name="T36" fmla="*/ 29 w 44"/>
                <a:gd name="T37" fmla="*/ 146 h 265"/>
                <a:gd name="T38" fmla="*/ 23 w 44"/>
                <a:gd name="T39" fmla="*/ 142 h 265"/>
                <a:gd name="T40" fmla="*/ 19 w 44"/>
                <a:gd name="T41" fmla="*/ 147 h 265"/>
                <a:gd name="T42" fmla="*/ 13 w 44"/>
                <a:gd name="T43" fmla="*/ 100 h 265"/>
                <a:gd name="T44" fmla="*/ 16 w 44"/>
                <a:gd name="T45" fmla="*/ 119 h 265"/>
                <a:gd name="T46" fmla="*/ 21 w 44"/>
                <a:gd name="T47" fmla="*/ 123 h 265"/>
                <a:gd name="T48" fmla="*/ 25 w 44"/>
                <a:gd name="T49" fmla="*/ 118 h 265"/>
                <a:gd name="T50" fmla="*/ 22 w 44"/>
                <a:gd name="T51" fmla="*/ 99 h 265"/>
                <a:gd name="T52" fmla="*/ 17 w 44"/>
                <a:gd name="T53" fmla="*/ 95 h 265"/>
                <a:gd name="T54" fmla="*/ 13 w 44"/>
                <a:gd name="T55" fmla="*/ 100 h 265"/>
                <a:gd name="T56" fmla="*/ 7 w 44"/>
                <a:gd name="T57" fmla="*/ 53 h 265"/>
                <a:gd name="T58" fmla="*/ 9 w 44"/>
                <a:gd name="T59" fmla="*/ 71 h 265"/>
                <a:gd name="T60" fmla="*/ 15 w 44"/>
                <a:gd name="T61" fmla="*/ 75 h 265"/>
                <a:gd name="T62" fmla="*/ 19 w 44"/>
                <a:gd name="T63" fmla="*/ 70 h 265"/>
                <a:gd name="T64" fmla="*/ 16 w 44"/>
                <a:gd name="T65" fmla="*/ 51 h 265"/>
                <a:gd name="T66" fmla="*/ 11 w 44"/>
                <a:gd name="T67" fmla="*/ 47 h 265"/>
                <a:gd name="T68" fmla="*/ 7 w 44"/>
                <a:gd name="T69" fmla="*/ 53 h 265"/>
                <a:gd name="T70" fmla="*/ 1 w 44"/>
                <a:gd name="T71" fmla="*/ 5 h 265"/>
                <a:gd name="T72" fmla="*/ 3 w 44"/>
                <a:gd name="T73" fmla="*/ 24 h 265"/>
                <a:gd name="T74" fmla="*/ 8 w 44"/>
                <a:gd name="T75" fmla="*/ 28 h 265"/>
                <a:gd name="T76" fmla="*/ 13 w 44"/>
                <a:gd name="T77" fmla="*/ 23 h 265"/>
                <a:gd name="T78" fmla="*/ 10 w 44"/>
                <a:gd name="T79" fmla="*/ 4 h 265"/>
                <a:gd name="T80" fmla="*/ 5 w 44"/>
                <a:gd name="T81" fmla="*/ 0 h 265"/>
                <a:gd name="T82" fmla="*/ 1 w 44"/>
                <a:gd name="T83" fmla="*/ 5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4" h="265">
                  <a:moveTo>
                    <a:pt x="32" y="242"/>
                  </a:moveTo>
                  <a:cubicBezTo>
                    <a:pt x="34" y="261"/>
                    <a:pt x="34" y="261"/>
                    <a:pt x="34" y="261"/>
                  </a:cubicBezTo>
                  <a:cubicBezTo>
                    <a:pt x="34" y="263"/>
                    <a:pt x="37" y="265"/>
                    <a:pt x="39" y="265"/>
                  </a:cubicBezTo>
                  <a:cubicBezTo>
                    <a:pt x="42" y="264"/>
                    <a:pt x="44" y="262"/>
                    <a:pt x="43" y="259"/>
                  </a:cubicBezTo>
                  <a:cubicBezTo>
                    <a:pt x="41" y="240"/>
                    <a:pt x="41" y="240"/>
                    <a:pt x="41" y="240"/>
                  </a:cubicBezTo>
                  <a:cubicBezTo>
                    <a:pt x="41" y="238"/>
                    <a:pt x="38" y="236"/>
                    <a:pt x="36" y="236"/>
                  </a:cubicBezTo>
                  <a:cubicBezTo>
                    <a:pt x="33" y="237"/>
                    <a:pt x="31" y="239"/>
                    <a:pt x="32" y="242"/>
                  </a:cubicBezTo>
                  <a:close/>
                  <a:moveTo>
                    <a:pt x="25" y="194"/>
                  </a:moveTo>
                  <a:cubicBezTo>
                    <a:pt x="28" y="213"/>
                    <a:pt x="28" y="213"/>
                    <a:pt x="28" y="213"/>
                  </a:cubicBezTo>
                  <a:cubicBezTo>
                    <a:pt x="28" y="216"/>
                    <a:pt x="31" y="218"/>
                    <a:pt x="33" y="217"/>
                  </a:cubicBezTo>
                  <a:cubicBezTo>
                    <a:pt x="36" y="217"/>
                    <a:pt x="38" y="215"/>
                    <a:pt x="37" y="212"/>
                  </a:cubicBezTo>
                  <a:cubicBezTo>
                    <a:pt x="35" y="193"/>
                    <a:pt x="35" y="193"/>
                    <a:pt x="35" y="193"/>
                  </a:cubicBezTo>
                  <a:cubicBezTo>
                    <a:pt x="34" y="191"/>
                    <a:pt x="32" y="189"/>
                    <a:pt x="29" y="189"/>
                  </a:cubicBezTo>
                  <a:cubicBezTo>
                    <a:pt x="27" y="189"/>
                    <a:pt x="25" y="192"/>
                    <a:pt x="25" y="194"/>
                  </a:cubicBezTo>
                  <a:close/>
                  <a:moveTo>
                    <a:pt x="19" y="147"/>
                  </a:moveTo>
                  <a:cubicBezTo>
                    <a:pt x="22" y="166"/>
                    <a:pt x="22" y="166"/>
                    <a:pt x="22" y="166"/>
                  </a:cubicBezTo>
                  <a:cubicBezTo>
                    <a:pt x="22" y="169"/>
                    <a:pt x="24" y="170"/>
                    <a:pt x="27" y="170"/>
                  </a:cubicBezTo>
                  <a:cubicBezTo>
                    <a:pt x="30" y="170"/>
                    <a:pt x="31" y="167"/>
                    <a:pt x="31" y="165"/>
                  </a:cubicBezTo>
                  <a:cubicBezTo>
                    <a:pt x="29" y="146"/>
                    <a:pt x="29" y="146"/>
                    <a:pt x="29" y="146"/>
                  </a:cubicBezTo>
                  <a:cubicBezTo>
                    <a:pt x="28" y="143"/>
                    <a:pt x="26" y="142"/>
                    <a:pt x="23" y="142"/>
                  </a:cubicBezTo>
                  <a:cubicBezTo>
                    <a:pt x="21" y="142"/>
                    <a:pt x="19" y="145"/>
                    <a:pt x="19" y="147"/>
                  </a:cubicBezTo>
                  <a:close/>
                  <a:moveTo>
                    <a:pt x="13" y="100"/>
                  </a:moveTo>
                  <a:cubicBezTo>
                    <a:pt x="16" y="119"/>
                    <a:pt x="16" y="119"/>
                    <a:pt x="16" y="119"/>
                  </a:cubicBezTo>
                  <a:cubicBezTo>
                    <a:pt x="16" y="121"/>
                    <a:pt x="18" y="123"/>
                    <a:pt x="21" y="123"/>
                  </a:cubicBezTo>
                  <a:cubicBezTo>
                    <a:pt x="23" y="122"/>
                    <a:pt x="25" y="120"/>
                    <a:pt x="25" y="118"/>
                  </a:cubicBezTo>
                  <a:cubicBezTo>
                    <a:pt x="22" y="99"/>
                    <a:pt x="22" y="99"/>
                    <a:pt x="22" y="99"/>
                  </a:cubicBezTo>
                  <a:cubicBezTo>
                    <a:pt x="22" y="96"/>
                    <a:pt x="20" y="94"/>
                    <a:pt x="17" y="95"/>
                  </a:cubicBezTo>
                  <a:cubicBezTo>
                    <a:pt x="15" y="95"/>
                    <a:pt x="13" y="97"/>
                    <a:pt x="13" y="100"/>
                  </a:cubicBezTo>
                  <a:close/>
                  <a:moveTo>
                    <a:pt x="7" y="53"/>
                  </a:moveTo>
                  <a:cubicBezTo>
                    <a:pt x="9" y="71"/>
                    <a:pt x="9" y="71"/>
                    <a:pt x="9" y="71"/>
                  </a:cubicBezTo>
                  <a:cubicBezTo>
                    <a:pt x="10" y="74"/>
                    <a:pt x="12" y="76"/>
                    <a:pt x="15" y="75"/>
                  </a:cubicBezTo>
                  <a:cubicBezTo>
                    <a:pt x="17" y="75"/>
                    <a:pt x="19" y="73"/>
                    <a:pt x="19" y="70"/>
                  </a:cubicBezTo>
                  <a:cubicBezTo>
                    <a:pt x="16" y="51"/>
                    <a:pt x="16" y="51"/>
                    <a:pt x="16" y="51"/>
                  </a:cubicBezTo>
                  <a:cubicBezTo>
                    <a:pt x="16" y="49"/>
                    <a:pt x="14" y="47"/>
                    <a:pt x="11" y="47"/>
                  </a:cubicBezTo>
                  <a:cubicBezTo>
                    <a:pt x="8" y="48"/>
                    <a:pt x="7" y="50"/>
                    <a:pt x="7" y="53"/>
                  </a:cubicBezTo>
                  <a:close/>
                  <a:moveTo>
                    <a:pt x="1" y="5"/>
                  </a:moveTo>
                  <a:cubicBezTo>
                    <a:pt x="3" y="24"/>
                    <a:pt x="3" y="24"/>
                    <a:pt x="3" y="24"/>
                  </a:cubicBezTo>
                  <a:cubicBezTo>
                    <a:pt x="4" y="27"/>
                    <a:pt x="6" y="29"/>
                    <a:pt x="8" y="28"/>
                  </a:cubicBezTo>
                  <a:cubicBezTo>
                    <a:pt x="11" y="28"/>
                    <a:pt x="13" y="26"/>
                    <a:pt x="13" y="23"/>
                  </a:cubicBezTo>
                  <a:cubicBezTo>
                    <a:pt x="10" y="4"/>
                    <a:pt x="10" y="4"/>
                    <a:pt x="10" y="4"/>
                  </a:cubicBezTo>
                  <a:cubicBezTo>
                    <a:pt x="10" y="1"/>
                    <a:pt x="7" y="0"/>
                    <a:pt x="5" y="0"/>
                  </a:cubicBezTo>
                  <a:cubicBezTo>
                    <a:pt x="2" y="0"/>
                    <a:pt x="0" y="3"/>
                    <a:pt x="1"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7" name="íṥḷíḍè"/>
            <p:cNvSpPr/>
            <p:nvPr/>
          </p:nvSpPr>
          <p:spPr bwMode="auto">
            <a:xfrm>
              <a:off x="3573" y="5281"/>
              <a:ext cx="18" cy="29"/>
            </a:xfrm>
            <a:custGeom>
              <a:avLst/>
              <a:gdLst>
                <a:gd name="T0" fmla="*/ 1 w 12"/>
                <a:gd name="T1" fmla="*/ 6 h 20"/>
                <a:gd name="T2" fmla="*/ 2 w 12"/>
                <a:gd name="T3" fmla="*/ 15 h 20"/>
                <a:gd name="T4" fmla="*/ 7 w 12"/>
                <a:gd name="T5" fmla="*/ 19 h 20"/>
                <a:gd name="T6" fmla="*/ 11 w 12"/>
                <a:gd name="T7" fmla="*/ 14 h 20"/>
                <a:gd name="T8" fmla="*/ 10 w 12"/>
                <a:gd name="T9" fmla="*/ 5 h 20"/>
                <a:gd name="T10" fmla="*/ 5 w 12"/>
                <a:gd name="T11" fmla="*/ 1 h 20"/>
                <a:gd name="T12" fmla="*/ 1 w 12"/>
                <a:gd name="T13" fmla="*/ 6 h 20"/>
              </a:gdLst>
              <a:ahLst/>
              <a:cxnLst>
                <a:cxn ang="0">
                  <a:pos x="T0" y="T1"/>
                </a:cxn>
                <a:cxn ang="0">
                  <a:pos x="T2" y="T3"/>
                </a:cxn>
                <a:cxn ang="0">
                  <a:pos x="T4" y="T5"/>
                </a:cxn>
                <a:cxn ang="0">
                  <a:pos x="T6" y="T7"/>
                </a:cxn>
                <a:cxn ang="0">
                  <a:pos x="T8" y="T9"/>
                </a:cxn>
                <a:cxn ang="0">
                  <a:pos x="T10" y="T11"/>
                </a:cxn>
                <a:cxn ang="0">
                  <a:pos x="T12" y="T13"/>
                </a:cxn>
              </a:cxnLst>
              <a:rect l="0" t="0" r="r" b="b"/>
              <a:pathLst>
                <a:path w="12" h="20">
                  <a:moveTo>
                    <a:pt x="1" y="6"/>
                  </a:moveTo>
                  <a:cubicBezTo>
                    <a:pt x="2" y="15"/>
                    <a:pt x="2" y="15"/>
                    <a:pt x="2" y="15"/>
                  </a:cubicBezTo>
                  <a:cubicBezTo>
                    <a:pt x="2" y="18"/>
                    <a:pt x="5" y="20"/>
                    <a:pt x="7" y="19"/>
                  </a:cubicBezTo>
                  <a:cubicBezTo>
                    <a:pt x="10" y="19"/>
                    <a:pt x="12" y="17"/>
                    <a:pt x="11" y="14"/>
                  </a:cubicBezTo>
                  <a:cubicBezTo>
                    <a:pt x="10" y="5"/>
                    <a:pt x="10" y="5"/>
                    <a:pt x="10" y="5"/>
                  </a:cubicBezTo>
                  <a:cubicBezTo>
                    <a:pt x="10" y="2"/>
                    <a:pt x="7" y="0"/>
                    <a:pt x="5" y="1"/>
                  </a:cubicBezTo>
                  <a:cubicBezTo>
                    <a:pt x="2" y="1"/>
                    <a:pt x="0" y="3"/>
                    <a:pt x="1" y="6"/>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8" name="iṡḷiḓe"/>
            <p:cNvSpPr/>
            <p:nvPr/>
          </p:nvSpPr>
          <p:spPr bwMode="auto">
            <a:xfrm>
              <a:off x="4587" y="4994"/>
              <a:ext cx="409" cy="48"/>
            </a:xfrm>
            <a:custGeom>
              <a:avLst/>
              <a:gdLst>
                <a:gd name="T0" fmla="*/ 0 w 277"/>
                <a:gd name="T1" fmla="*/ 12 h 32"/>
                <a:gd name="T2" fmla="*/ 125 w 277"/>
                <a:gd name="T3" fmla="*/ 32 h 32"/>
                <a:gd name="T4" fmla="*/ 193 w 277"/>
                <a:gd name="T5" fmla="*/ 27 h 32"/>
                <a:gd name="T6" fmla="*/ 277 w 277"/>
                <a:gd name="T7" fmla="*/ 13 h 32"/>
                <a:gd name="T8" fmla="*/ 274 w 277"/>
                <a:gd name="T9" fmla="*/ 1 h 32"/>
                <a:gd name="T10" fmla="*/ 191 w 277"/>
                <a:gd name="T11" fmla="*/ 15 h 32"/>
                <a:gd name="T12" fmla="*/ 125 w 277"/>
                <a:gd name="T13" fmla="*/ 19 h 32"/>
                <a:gd name="T14" fmla="*/ 4 w 277"/>
                <a:gd name="T15" fmla="*/ 0 h 32"/>
                <a:gd name="T16" fmla="*/ 0 w 277"/>
                <a:gd name="T17" fmla="*/ 1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7" h="32">
                  <a:moveTo>
                    <a:pt x="0" y="12"/>
                  </a:moveTo>
                  <a:cubicBezTo>
                    <a:pt x="37" y="25"/>
                    <a:pt x="78" y="32"/>
                    <a:pt x="125" y="32"/>
                  </a:cubicBezTo>
                  <a:cubicBezTo>
                    <a:pt x="146" y="32"/>
                    <a:pt x="169" y="30"/>
                    <a:pt x="193" y="27"/>
                  </a:cubicBezTo>
                  <a:cubicBezTo>
                    <a:pt x="222" y="23"/>
                    <a:pt x="250" y="19"/>
                    <a:pt x="277" y="13"/>
                  </a:cubicBezTo>
                  <a:cubicBezTo>
                    <a:pt x="274" y="1"/>
                    <a:pt x="274" y="1"/>
                    <a:pt x="274" y="1"/>
                  </a:cubicBezTo>
                  <a:cubicBezTo>
                    <a:pt x="248" y="6"/>
                    <a:pt x="221" y="11"/>
                    <a:pt x="191" y="15"/>
                  </a:cubicBezTo>
                  <a:cubicBezTo>
                    <a:pt x="168" y="18"/>
                    <a:pt x="146" y="19"/>
                    <a:pt x="125" y="19"/>
                  </a:cubicBezTo>
                  <a:cubicBezTo>
                    <a:pt x="79" y="19"/>
                    <a:pt x="39" y="12"/>
                    <a:pt x="4" y="0"/>
                  </a:cubicBezTo>
                  <a:cubicBezTo>
                    <a:pt x="0" y="12"/>
                    <a:pt x="0" y="12"/>
                    <a:pt x="0" y="12"/>
                  </a:cubicBezTo>
                  <a:close/>
                </a:path>
              </a:pathLst>
            </a:custGeom>
            <a:solidFill>
              <a:srgbClr val="8C83D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9" name="iṩļïdè"/>
            <p:cNvSpPr/>
            <p:nvPr/>
          </p:nvSpPr>
          <p:spPr bwMode="auto">
            <a:xfrm>
              <a:off x="3349" y="4306"/>
              <a:ext cx="1243" cy="706"/>
            </a:xfrm>
            <a:custGeom>
              <a:avLst/>
              <a:gdLst>
                <a:gd name="T0" fmla="*/ 2 w 842"/>
                <a:gd name="T1" fmla="*/ 479 h 479"/>
                <a:gd name="T2" fmla="*/ 61 w 842"/>
                <a:gd name="T3" fmla="*/ 451 h 479"/>
                <a:gd name="T4" fmla="*/ 95 w 842"/>
                <a:gd name="T5" fmla="*/ 404 h 479"/>
                <a:gd name="T6" fmla="*/ 133 w 842"/>
                <a:gd name="T7" fmla="*/ 289 h 479"/>
                <a:gd name="T8" fmla="*/ 194 w 842"/>
                <a:gd name="T9" fmla="*/ 108 h 479"/>
                <a:gd name="T10" fmla="*/ 250 w 842"/>
                <a:gd name="T11" fmla="*/ 43 h 479"/>
                <a:gd name="T12" fmla="*/ 338 w 842"/>
                <a:gd name="T13" fmla="*/ 13 h 479"/>
                <a:gd name="T14" fmla="*/ 354 w 842"/>
                <a:gd name="T15" fmla="*/ 12 h 479"/>
                <a:gd name="T16" fmla="*/ 424 w 842"/>
                <a:gd name="T17" fmla="*/ 28 h 479"/>
                <a:gd name="T18" fmla="*/ 519 w 842"/>
                <a:gd name="T19" fmla="*/ 116 h 479"/>
                <a:gd name="T20" fmla="*/ 644 w 842"/>
                <a:gd name="T21" fmla="*/ 319 h 479"/>
                <a:gd name="T22" fmla="*/ 726 w 842"/>
                <a:gd name="T23" fmla="*/ 413 h 479"/>
                <a:gd name="T24" fmla="*/ 838 w 842"/>
                <a:gd name="T25" fmla="*/ 479 h 479"/>
                <a:gd name="T26" fmla="*/ 842 w 842"/>
                <a:gd name="T27" fmla="*/ 467 h 479"/>
                <a:gd name="T28" fmla="*/ 690 w 842"/>
                <a:gd name="T29" fmla="*/ 358 h 479"/>
                <a:gd name="T30" fmla="*/ 541 w 842"/>
                <a:gd name="T31" fmla="*/ 127 h 479"/>
                <a:gd name="T32" fmla="*/ 462 w 842"/>
                <a:gd name="T33" fmla="*/ 36 h 479"/>
                <a:gd name="T34" fmla="*/ 354 w 842"/>
                <a:gd name="T35" fmla="*/ 0 h 479"/>
                <a:gd name="T36" fmla="*/ 337 w 842"/>
                <a:gd name="T37" fmla="*/ 1 h 479"/>
                <a:gd name="T38" fmla="*/ 253 w 842"/>
                <a:gd name="T39" fmla="*/ 26 h 479"/>
                <a:gd name="T40" fmla="*/ 202 w 842"/>
                <a:gd name="T41" fmla="*/ 73 h 479"/>
                <a:gd name="T42" fmla="*/ 148 w 842"/>
                <a:gd name="T43" fmla="*/ 188 h 479"/>
                <a:gd name="T44" fmla="*/ 96 w 842"/>
                <a:gd name="T45" fmla="*/ 371 h 479"/>
                <a:gd name="T46" fmla="*/ 59 w 842"/>
                <a:gd name="T47" fmla="*/ 436 h 479"/>
                <a:gd name="T48" fmla="*/ 0 w 842"/>
                <a:gd name="T49" fmla="*/ 466 h 479"/>
                <a:gd name="T50" fmla="*/ 2 w 842"/>
                <a:gd name="T51" fmla="*/ 479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42" h="479">
                  <a:moveTo>
                    <a:pt x="2" y="479"/>
                  </a:moveTo>
                  <a:cubicBezTo>
                    <a:pt x="26" y="476"/>
                    <a:pt x="45" y="466"/>
                    <a:pt x="61" y="451"/>
                  </a:cubicBezTo>
                  <a:cubicBezTo>
                    <a:pt x="75" y="438"/>
                    <a:pt x="86" y="422"/>
                    <a:pt x="95" y="404"/>
                  </a:cubicBezTo>
                  <a:cubicBezTo>
                    <a:pt x="111" y="371"/>
                    <a:pt x="122" y="331"/>
                    <a:pt x="133" y="289"/>
                  </a:cubicBezTo>
                  <a:cubicBezTo>
                    <a:pt x="149" y="227"/>
                    <a:pt x="165" y="160"/>
                    <a:pt x="194" y="108"/>
                  </a:cubicBezTo>
                  <a:cubicBezTo>
                    <a:pt x="209" y="82"/>
                    <a:pt x="227" y="60"/>
                    <a:pt x="250" y="43"/>
                  </a:cubicBezTo>
                  <a:cubicBezTo>
                    <a:pt x="273" y="27"/>
                    <a:pt x="302" y="16"/>
                    <a:pt x="338" y="13"/>
                  </a:cubicBezTo>
                  <a:cubicBezTo>
                    <a:pt x="343" y="12"/>
                    <a:pt x="349" y="12"/>
                    <a:pt x="354" y="12"/>
                  </a:cubicBezTo>
                  <a:cubicBezTo>
                    <a:pt x="380" y="12"/>
                    <a:pt x="404" y="18"/>
                    <a:pt x="424" y="28"/>
                  </a:cubicBezTo>
                  <a:cubicBezTo>
                    <a:pt x="461" y="46"/>
                    <a:pt x="491" y="77"/>
                    <a:pt x="519" y="116"/>
                  </a:cubicBezTo>
                  <a:cubicBezTo>
                    <a:pt x="560" y="175"/>
                    <a:pt x="597" y="250"/>
                    <a:pt x="644" y="319"/>
                  </a:cubicBezTo>
                  <a:cubicBezTo>
                    <a:pt x="668" y="353"/>
                    <a:pt x="695" y="385"/>
                    <a:pt x="726" y="413"/>
                  </a:cubicBezTo>
                  <a:cubicBezTo>
                    <a:pt x="758" y="441"/>
                    <a:pt x="795" y="464"/>
                    <a:pt x="838" y="479"/>
                  </a:cubicBezTo>
                  <a:cubicBezTo>
                    <a:pt x="842" y="467"/>
                    <a:pt x="842" y="467"/>
                    <a:pt x="842" y="467"/>
                  </a:cubicBezTo>
                  <a:cubicBezTo>
                    <a:pt x="778" y="445"/>
                    <a:pt x="730" y="405"/>
                    <a:pt x="690" y="358"/>
                  </a:cubicBezTo>
                  <a:cubicBezTo>
                    <a:pt x="630" y="287"/>
                    <a:pt x="588" y="198"/>
                    <a:pt x="541" y="127"/>
                  </a:cubicBezTo>
                  <a:cubicBezTo>
                    <a:pt x="517" y="91"/>
                    <a:pt x="492" y="59"/>
                    <a:pt x="462" y="36"/>
                  </a:cubicBezTo>
                  <a:cubicBezTo>
                    <a:pt x="432" y="14"/>
                    <a:pt x="396" y="0"/>
                    <a:pt x="354" y="0"/>
                  </a:cubicBezTo>
                  <a:cubicBezTo>
                    <a:pt x="348" y="0"/>
                    <a:pt x="343" y="0"/>
                    <a:pt x="337" y="1"/>
                  </a:cubicBezTo>
                  <a:cubicBezTo>
                    <a:pt x="304" y="3"/>
                    <a:pt x="276" y="12"/>
                    <a:pt x="253" y="26"/>
                  </a:cubicBezTo>
                  <a:cubicBezTo>
                    <a:pt x="233" y="39"/>
                    <a:pt x="216" y="55"/>
                    <a:pt x="202" y="73"/>
                  </a:cubicBezTo>
                  <a:cubicBezTo>
                    <a:pt x="177" y="106"/>
                    <a:pt x="161" y="146"/>
                    <a:pt x="148" y="188"/>
                  </a:cubicBezTo>
                  <a:cubicBezTo>
                    <a:pt x="128" y="251"/>
                    <a:pt x="116" y="318"/>
                    <a:pt x="96" y="371"/>
                  </a:cubicBezTo>
                  <a:cubicBezTo>
                    <a:pt x="86" y="397"/>
                    <a:pt x="74" y="419"/>
                    <a:pt x="59" y="436"/>
                  </a:cubicBezTo>
                  <a:cubicBezTo>
                    <a:pt x="43" y="452"/>
                    <a:pt x="25" y="463"/>
                    <a:pt x="0" y="466"/>
                  </a:cubicBezTo>
                  <a:cubicBezTo>
                    <a:pt x="2" y="479"/>
                    <a:pt x="2" y="479"/>
                    <a:pt x="2" y="479"/>
                  </a:cubicBezTo>
                  <a:close/>
                </a:path>
              </a:pathLst>
            </a:custGeom>
            <a:solidFill>
              <a:srgbClr val="8C83D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0" name="ïslîḋé"/>
            <p:cNvSpPr/>
            <p:nvPr/>
          </p:nvSpPr>
          <p:spPr bwMode="auto">
            <a:xfrm>
              <a:off x="4266" y="4632"/>
              <a:ext cx="712" cy="219"/>
            </a:xfrm>
            <a:custGeom>
              <a:avLst/>
              <a:gdLst>
                <a:gd name="T0" fmla="*/ 7 w 482"/>
                <a:gd name="T1" fmla="*/ 59 h 149"/>
                <a:gd name="T2" fmla="*/ 136 w 482"/>
                <a:gd name="T3" fmla="*/ 10 h 149"/>
                <a:gd name="T4" fmla="*/ 310 w 482"/>
                <a:gd name="T5" fmla="*/ 86 h 149"/>
                <a:gd name="T6" fmla="*/ 461 w 482"/>
                <a:gd name="T7" fmla="*/ 149 h 149"/>
                <a:gd name="T8" fmla="*/ 482 w 482"/>
                <a:gd name="T9" fmla="*/ 148 h 149"/>
                <a:gd name="T10" fmla="*/ 481 w 482"/>
                <a:gd name="T11" fmla="*/ 138 h 149"/>
                <a:gd name="T12" fmla="*/ 461 w 482"/>
                <a:gd name="T13" fmla="*/ 139 h 149"/>
                <a:gd name="T14" fmla="*/ 317 w 482"/>
                <a:gd name="T15" fmla="*/ 79 h 149"/>
                <a:gd name="T16" fmla="*/ 136 w 482"/>
                <a:gd name="T17" fmla="*/ 0 h 149"/>
                <a:gd name="T18" fmla="*/ 0 w 482"/>
                <a:gd name="T19" fmla="*/ 52 h 149"/>
                <a:gd name="T20" fmla="*/ 7 w 482"/>
                <a:gd name="T21" fmla="*/ 59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2" h="149">
                  <a:moveTo>
                    <a:pt x="7" y="59"/>
                  </a:moveTo>
                  <a:cubicBezTo>
                    <a:pt x="49" y="26"/>
                    <a:pt x="92" y="10"/>
                    <a:pt x="136" y="10"/>
                  </a:cubicBezTo>
                  <a:cubicBezTo>
                    <a:pt x="194" y="10"/>
                    <a:pt x="253" y="37"/>
                    <a:pt x="310" y="86"/>
                  </a:cubicBezTo>
                  <a:cubicBezTo>
                    <a:pt x="358" y="127"/>
                    <a:pt x="410" y="149"/>
                    <a:pt x="461" y="149"/>
                  </a:cubicBezTo>
                  <a:cubicBezTo>
                    <a:pt x="468" y="149"/>
                    <a:pt x="475" y="148"/>
                    <a:pt x="482" y="148"/>
                  </a:cubicBezTo>
                  <a:cubicBezTo>
                    <a:pt x="481" y="138"/>
                    <a:pt x="481" y="138"/>
                    <a:pt x="481" y="138"/>
                  </a:cubicBezTo>
                  <a:cubicBezTo>
                    <a:pt x="474" y="139"/>
                    <a:pt x="468" y="139"/>
                    <a:pt x="461" y="139"/>
                  </a:cubicBezTo>
                  <a:cubicBezTo>
                    <a:pt x="413" y="139"/>
                    <a:pt x="363" y="118"/>
                    <a:pt x="317" y="79"/>
                  </a:cubicBezTo>
                  <a:cubicBezTo>
                    <a:pt x="258" y="29"/>
                    <a:pt x="197" y="0"/>
                    <a:pt x="136" y="0"/>
                  </a:cubicBezTo>
                  <a:cubicBezTo>
                    <a:pt x="90" y="0"/>
                    <a:pt x="44" y="17"/>
                    <a:pt x="0" y="52"/>
                  </a:cubicBezTo>
                  <a:cubicBezTo>
                    <a:pt x="7" y="59"/>
                    <a:pt x="7" y="59"/>
                    <a:pt x="7" y="59"/>
                  </a:cubicBezTo>
                  <a:close/>
                </a:path>
              </a:pathLst>
            </a:custGeom>
            <a:solidFill>
              <a:srgbClr val="FF726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1" name="îšļidè"/>
            <p:cNvSpPr/>
            <p:nvPr/>
          </p:nvSpPr>
          <p:spPr bwMode="auto">
            <a:xfrm>
              <a:off x="4083" y="4709"/>
              <a:ext cx="194" cy="230"/>
            </a:xfrm>
            <a:custGeom>
              <a:avLst/>
              <a:gdLst>
                <a:gd name="T0" fmla="*/ 7 w 131"/>
                <a:gd name="T1" fmla="*/ 156 h 156"/>
                <a:gd name="T2" fmla="*/ 35 w 131"/>
                <a:gd name="T3" fmla="*/ 120 h 156"/>
                <a:gd name="T4" fmla="*/ 131 w 131"/>
                <a:gd name="T5" fmla="*/ 7 h 156"/>
                <a:gd name="T6" fmla="*/ 124 w 131"/>
                <a:gd name="T7" fmla="*/ 0 h 156"/>
                <a:gd name="T8" fmla="*/ 27 w 131"/>
                <a:gd name="T9" fmla="*/ 115 h 156"/>
                <a:gd name="T10" fmla="*/ 0 w 131"/>
                <a:gd name="T11" fmla="*/ 149 h 156"/>
                <a:gd name="T12" fmla="*/ 7 w 131"/>
                <a:gd name="T13" fmla="*/ 156 h 156"/>
              </a:gdLst>
              <a:ahLst/>
              <a:cxnLst>
                <a:cxn ang="0">
                  <a:pos x="T0" y="T1"/>
                </a:cxn>
                <a:cxn ang="0">
                  <a:pos x="T2" y="T3"/>
                </a:cxn>
                <a:cxn ang="0">
                  <a:pos x="T4" y="T5"/>
                </a:cxn>
                <a:cxn ang="0">
                  <a:pos x="T6" y="T7"/>
                </a:cxn>
                <a:cxn ang="0">
                  <a:pos x="T8" y="T9"/>
                </a:cxn>
                <a:cxn ang="0">
                  <a:pos x="T10" y="T11"/>
                </a:cxn>
                <a:cxn ang="0">
                  <a:pos x="T12" y="T13"/>
                </a:cxn>
              </a:cxnLst>
              <a:rect l="0" t="0" r="r" b="b"/>
              <a:pathLst>
                <a:path w="131" h="156">
                  <a:moveTo>
                    <a:pt x="7" y="156"/>
                  </a:moveTo>
                  <a:cubicBezTo>
                    <a:pt x="17" y="146"/>
                    <a:pt x="26" y="134"/>
                    <a:pt x="35" y="120"/>
                  </a:cubicBezTo>
                  <a:cubicBezTo>
                    <a:pt x="66" y="70"/>
                    <a:pt x="98" y="33"/>
                    <a:pt x="131" y="7"/>
                  </a:cubicBezTo>
                  <a:cubicBezTo>
                    <a:pt x="124" y="0"/>
                    <a:pt x="124" y="0"/>
                    <a:pt x="124" y="0"/>
                  </a:cubicBezTo>
                  <a:cubicBezTo>
                    <a:pt x="91" y="27"/>
                    <a:pt x="58" y="64"/>
                    <a:pt x="27" y="115"/>
                  </a:cubicBezTo>
                  <a:cubicBezTo>
                    <a:pt x="18" y="128"/>
                    <a:pt x="9" y="139"/>
                    <a:pt x="0" y="149"/>
                  </a:cubicBezTo>
                  <a:cubicBezTo>
                    <a:pt x="7" y="156"/>
                    <a:pt x="7" y="156"/>
                    <a:pt x="7" y="15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2" name="işlíḍe"/>
            <p:cNvSpPr/>
            <p:nvPr/>
          </p:nvSpPr>
          <p:spPr bwMode="auto">
            <a:xfrm>
              <a:off x="3325" y="4767"/>
              <a:ext cx="768" cy="258"/>
            </a:xfrm>
            <a:custGeom>
              <a:avLst/>
              <a:gdLst>
                <a:gd name="T0" fmla="*/ 1 w 520"/>
                <a:gd name="T1" fmla="*/ 12 h 175"/>
                <a:gd name="T2" fmla="*/ 33 w 520"/>
                <a:gd name="T3" fmla="*/ 9 h 175"/>
                <a:gd name="T4" fmla="*/ 161 w 520"/>
                <a:gd name="T5" fmla="*/ 47 h 175"/>
                <a:gd name="T6" fmla="*/ 246 w 520"/>
                <a:gd name="T7" fmla="*/ 116 h 175"/>
                <a:gd name="T8" fmla="*/ 389 w 520"/>
                <a:gd name="T9" fmla="*/ 175 h 175"/>
                <a:gd name="T10" fmla="*/ 520 w 520"/>
                <a:gd name="T11" fmla="*/ 117 h 175"/>
                <a:gd name="T12" fmla="*/ 513 w 520"/>
                <a:gd name="T13" fmla="*/ 110 h 175"/>
                <a:gd name="T14" fmla="*/ 389 w 520"/>
                <a:gd name="T15" fmla="*/ 165 h 175"/>
                <a:gd name="T16" fmla="*/ 253 w 520"/>
                <a:gd name="T17" fmla="*/ 109 h 175"/>
                <a:gd name="T18" fmla="*/ 166 w 520"/>
                <a:gd name="T19" fmla="*/ 38 h 175"/>
                <a:gd name="T20" fmla="*/ 33 w 520"/>
                <a:gd name="T21" fmla="*/ 0 h 175"/>
                <a:gd name="T22" fmla="*/ 0 w 520"/>
                <a:gd name="T23" fmla="*/ 2 h 175"/>
                <a:gd name="T24" fmla="*/ 1 w 520"/>
                <a:gd name="T25" fmla="*/ 12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0" h="175">
                  <a:moveTo>
                    <a:pt x="1" y="12"/>
                  </a:moveTo>
                  <a:cubicBezTo>
                    <a:pt x="12" y="10"/>
                    <a:pt x="23" y="9"/>
                    <a:pt x="33" y="9"/>
                  </a:cubicBezTo>
                  <a:cubicBezTo>
                    <a:pt x="83" y="10"/>
                    <a:pt x="125" y="25"/>
                    <a:pt x="161" y="47"/>
                  </a:cubicBezTo>
                  <a:cubicBezTo>
                    <a:pt x="196" y="68"/>
                    <a:pt x="224" y="95"/>
                    <a:pt x="246" y="116"/>
                  </a:cubicBezTo>
                  <a:cubicBezTo>
                    <a:pt x="283" y="152"/>
                    <a:pt x="336" y="175"/>
                    <a:pt x="389" y="175"/>
                  </a:cubicBezTo>
                  <a:cubicBezTo>
                    <a:pt x="435" y="175"/>
                    <a:pt x="482" y="158"/>
                    <a:pt x="520" y="117"/>
                  </a:cubicBezTo>
                  <a:cubicBezTo>
                    <a:pt x="513" y="110"/>
                    <a:pt x="513" y="110"/>
                    <a:pt x="513" y="110"/>
                  </a:cubicBezTo>
                  <a:cubicBezTo>
                    <a:pt x="477" y="149"/>
                    <a:pt x="433" y="165"/>
                    <a:pt x="389" y="165"/>
                  </a:cubicBezTo>
                  <a:cubicBezTo>
                    <a:pt x="338" y="165"/>
                    <a:pt x="288" y="143"/>
                    <a:pt x="253" y="109"/>
                  </a:cubicBezTo>
                  <a:cubicBezTo>
                    <a:pt x="231" y="87"/>
                    <a:pt x="202" y="60"/>
                    <a:pt x="166" y="38"/>
                  </a:cubicBezTo>
                  <a:cubicBezTo>
                    <a:pt x="129" y="16"/>
                    <a:pt x="85" y="0"/>
                    <a:pt x="33" y="0"/>
                  </a:cubicBezTo>
                  <a:cubicBezTo>
                    <a:pt x="22" y="0"/>
                    <a:pt x="11" y="0"/>
                    <a:pt x="0" y="2"/>
                  </a:cubicBezTo>
                  <a:cubicBezTo>
                    <a:pt x="1" y="12"/>
                    <a:pt x="1" y="12"/>
                    <a:pt x="1" y="12"/>
                  </a:cubicBezTo>
                  <a:close/>
                </a:path>
              </a:pathLst>
            </a:custGeom>
            <a:solidFill>
              <a:srgbClr val="FF726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3" name="ïṩ1îdè"/>
            <p:cNvSpPr/>
            <p:nvPr/>
          </p:nvSpPr>
          <p:spPr bwMode="auto">
            <a:xfrm>
              <a:off x="3253" y="4288"/>
              <a:ext cx="1766" cy="1043"/>
            </a:xfrm>
            <a:custGeom>
              <a:avLst/>
              <a:gdLst>
                <a:gd name="T0" fmla="*/ 0 w 1706"/>
                <a:gd name="T1" fmla="*/ 3 h 1008"/>
                <a:gd name="T2" fmla="*/ 132 w 1706"/>
                <a:gd name="T3" fmla="*/ 1008 h 1008"/>
                <a:gd name="T4" fmla="*/ 1706 w 1706"/>
                <a:gd name="T5" fmla="*/ 803 h 1008"/>
                <a:gd name="T6" fmla="*/ 1704 w 1706"/>
                <a:gd name="T7" fmla="*/ 780 h 1008"/>
                <a:gd name="T8" fmla="*/ 150 w 1706"/>
                <a:gd name="T9" fmla="*/ 982 h 1008"/>
                <a:gd name="T10" fmla="*/ 22 w 1706"/>
                <a:gd name="T11" fmla="*/ 0 h 1008"/>
                <a:gd name="T12" fmla="*/ 0 w 1706"/>
                <a:gd name="T13" fmla="*/ 3 h 1008"/>
                <a:gd name="T14" fmla="*/ 0 w 1706"/>
                <a:gd name="T15" fmla="*/ 3 h 10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06" h="1008">
                  <a:moveTo>
                    <a:pt x="0" y="3"/>
                  </a:moveTo>
                  <a:lnTo>
                    <a:pt x="132" y="1008"/>
                  </a:lnTo>
                  <a:lnTo>
                    <a:pt x="1706" y="803"/>
                  </a:lnTo>
                  <a:lnTo>
                    <a:pt x="1704" y="780"/>
                  </a:lnTo>
                  <a:lnTo>
                    <a:pt x="150" y="982"/>
                  </a:lnTo>
                  <a:lnTo>
                    <a:pt x="22" y="0"/>
                  </a:lnTo>
                  <a:lnTo>
                    <a:pt x="0" y="3"/>
                  </a:lnTo>
                  <a:lnTo>
                    <a:pt x="0" y="3"/>
                  </a:lnTo>
                  <a:close/>
                </a:path>
              </a:pathLst>
            </a:custGeom>
            <a:solidFill>
              <a:srgbClr val="3F475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4" name="ïšļïďê"/>
            <p:cNvSpPr/>
            <p:nvPr/>
          </p:nvSpPr>
          <p:spPr bwMode="auto">
            <a:xfrm>
              <a:off x="3231" y="4225"/>
              <a:ext cx="73" cy="95"/>
            </a:xfrm>
            <a:custGeom>
              <a:avLst/>
              <a:gdLst>
                <a:gd name="T0" fmla="*/ 24 w 71"/>
                <a:gd name="T1" fmla="*/ 0 h 92"/>
                <a:gd name="T2" fmla="*/ 0 w 71"/>
                <a:gd name="T3" fmla="*/ 92 h 92"/>
                <a:gd name="T4" fmla="*/ 33 w 71"/>
                <a:gd name="T5" fmla="*/ 67 h 92"/>
                <a:gd name="T6" fmla="*/ 71 w 71"/>
                <a:gd name="T7" fmla="*/ 82 h 92"/>
                <a:gd name="T8" fmla="*/ 24 w 71"/>
                <a:gd name="T9" fmla="*/ 0 h 92"/>
              </a:gdLst>
              <a:ahLst/>
              <a:cxnLst>
                <a:cxn ang="0">
                  <a:pos x="T0" y="T1"/>
                </a:cxn>
                <a:cxn ang="0">
                  <a:pos x="T2" y="T3"/>
                </a:cxn>
                <a:cxn ang="0">
                  <a:pos x="T4" y="T5"/>
                </a:cxn>
                <a:cxn ang="0">
                  <a:pos x="T6" y="T7"/>
                </a:cxn>
                <a:cxn ang="0">
                  <a:pos x="T8" y="T9"/>
                </a:cxn>
              </a:cxnLst>
              <a:rect l="0" t="0" r="r" b="b"/>
              <a:pathLst>
                <a:path w="71" h="92">
                  <a:moveTo>
                    <a:pt x="24" y="0"/>
                  </a:moveTo>
                  <a:lnTo>
                    <a:pt x="0" y="92"/>
                  </a:lnTo>
                  <a:lnTo>
                    <a:pt x="33" y="67"/>
                  </a:lnTo>
                  <a:lnTo>
                    <a:pt x="71" y="82"/>
                  </a:lnTo>
                  <a:lnTo>
                    <a:pt x="24" y="0"/>
                  </a:lnTo>
                  <a:close/>
                </a:path>
              </a:pathLst>
            </a:custGeom>
            <a:solidFill>
              <a:srgbClr val="3F475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5" name="íś1idê"/>
            <p:cNvSpPr/>
            <p:nvPr/>
          </p:nvSpPr>
          <p:spPr bwMode="auto">
            <a:xfrm>
              <a:off x="4986" y="5073"/>
              <a:ext cx="94" cy="75"/>
            </a:xfrm>
            <a:custGeom>
              <a:avLst/>
              <a:gdLst>
                <a:gd name="T0" fmla="*/ 91 w 91"/>
                <a:gd name="T1" fmla="*/ 25 h 72"/>
                <a:gd name="T2" fmla="*/ 9 w 91"/>
                <a:gd name="T3" fmla="*/ 72 h 72"/>
                <a:gd name="T4" fmla="*/ 26 w 91"/>
                <a:gd name="T5" fmla="*/ 34 h 72"/>
                <a:gd name="T6" fmla="*/ 0 w 91"/>
                <a:gd name="T7" fmla="*/ 0 h 72"/>
                <a:gd name="T8" fmla="*/ 91 w 91"/>
                <a:gd name="T9" fmla="*/ 25 h 72"/>
              </a:gdLst>
              <a:ahLst/>
              <a:cxnLst>
                <a:cxn ang="0">
                  <a:pos x="T0" y="T1"/>
                </a:cxn>
                <a:cxn ang="0">
                  <a:pos x="T2" y="T3"/>
                </a:cxn>
                <a:cxn ang="0">
                  <a:pos x="T4" y="T5"/>
                </a:cxn>
                <a:cxn ang="0">
                  <a:pos x="T6" y="T7"/>
                </a:cxn>
                <a:cxn ang="0">
                  <a:pos x="T8" y="T9"/>
                </a:cxn>
              </a:cxnLst>
              <a:rect l="0" t="0" r="r" b="b"/>
              <a:pathLst>
                <a:path w="91" h="72">
                  <a:moveTo>
                    <a:pt x="91" y="25"/>
                  </a:moveTo>
                  <a:lnTo>
                    <a:pt x="9" y="72"/>
                  </a:lnTo>
                  <a:lnTo>
                    <a:pt x="26" y="34"/>
                  </a:lnTo>
                  <a:lnTo>
                    <a:pt x="0" y="0"/>
                  </a:lnTo>
                  <a:lnTo>
                    <a:pt x="91" y="25"/>
                  </a:lnTo>
                  <a:close/>
                </a:path>
              </a:pathLst>
            </a:custGeom>
            <a:solidFill>
              <a:srgbClr val="3F475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6" name="îṧlíḓé"/>
            <p:cNvSpPr/>
            <p:nvPr/>
          </p:nvSpPr>
          <p:spPr bwMode="auto">
            <a:xfrm>
              <a:off x="3492" y="4777"/>
              <a:ext cx="52" cy="51"/>
            </a:xfrm>
            <a:custGeom>
              <a:avLst/>
              <a:gdLst>
                <a:gd name="T0" fmla="*/ 1 w 35"/>
                <a:gd name="T1" fmla="*/ 20 h 35"/>
                <a:gd name="T2" fmla="*/ 15 w 35"/>
                <a:gd name="T3" fmla="*/ 2 h 35"/>
                <a:gd name="T4" fmla="*/ 34 w 35"/>
                <a:gd name="T5" fmla="*/ 16 h 35"/>
                <a:gd name="T6" fmla="*/ 20 w 35"/>
                <a:gd name="T7" fmla="*/ 34 h 35"/>
                <a:gd name="T8" fmla="*/ 1 w 35"/>
                <a:gd name="T9" fmla="*/ 20 h 35"/>
              </a:gdLst>
              <a:ahLst/>
              <a:cxnLst>
                <a:cxn ang="0">
                  <a:pos x="T0" y="T1"/>
                </a:cxn>
                <a:cxn ang="0">
                  <a:pos x="T2" y="T3"/>
                </a:cxn>
                <a:cxn ang="0">
                  <a:pos x="T4" y="T5"/>
                </a:cxn>
                <a:cxn ang="0">
                  <a:pos x="T6" y="T7"/>
                </a:cxn>
                <a:cxn ang="0">
                  <a:pos x="T8" y="T9"/>
                </a:cxn>
              </a:cxnLst>
              <a:rect l="0" t="0" r="r" b="b"/>
              <a:pathLst>
                <a:path w="35" h="35">
                  <a:moveTo>
                    <a:pt x="1" y="20"/>
                  </a:moveTo>
                  <a:cubicBezTo>
                    <a:pt x="0" y="11"/>
                    <a:pt x="6" y="3"/>
                    <a:pt x="15" y="2"/>
                  </a:cubicBezTo>
                  <a:cubicBezTo>
                    <a:pt x="24" y="0"/>
                    <a:pt x="32" y="7"/>
                    <a:pt x="34" y="16"/>
                  </a:cubicBezTo>
                  <a:cubicBezTo>
                    <a:pt x="35" y="25"/>
                    <a:pt x="29" y="33"/>
                    <a:pt x="20" y="34"/>
                  </a:cubicBezTo>
                  <a:cubicBezTo>
                    <a:pt x="11" y="35"/>
                    <a:pt x="2" y="29"/>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7" name="ïSlidê"/>
            <p:cNvSpPr/>
            <p:nvPr/>
          </p:nvSpPr>
          <p:spPr bwMode="auto">
            <a:xfrm>
              <a:off x="3486" y="4772"/>
              <a:ext cx="62" cy="62"/>
            </a:xfrm>
            <a:custGeom>
              <a:avLst/>
              <a:gdLst>
                <a:gd name="T0" fmla="*/ 5 w 42"/>
                <a:gd name="T1" fmla="*/ 23 h 42"/>
                <a:gd name="T2" fmla="*/ 10 w 42"/>
                <a:gd name="T3" fmla="*/ 22 h 42"/>
                <a:gd name="T4" fmla="*/ 10 w 42"/>
                <a:gd name="T5" fmla="*/ 21 h 42"/>
                <a:gd name="T6" fmla="*/ 20 w 42"/>
                <a:gd name="T7" fmla="*/ 9 h 42"/>
                <a:gd name="T8" fmla="*/ 21 w 42"/>
                <a:gd name="T9" fmla="*/ 9 h 42"/>
                <a:gd name="T10" fmla="*/ 33 w 42"/>
                <a:gd name="T11" fmla="*/ 19 h 42"/>
                <a:gd name="T12" fmla="*/ 33 w 42"/>
                <a:gd name="T13" fmla="*/ 21 h 42"/>
                <a:gd name="T14" fmla="*/ 23 w 42"/>
                <a:gd name="T15" fmla="*/ 32 h 42"/>
                <a:gd name="T16" fmla="*/ 21 w 42"/>
                <a:gd name="T17" fmla="*/ 32 h 42"/>
                <a:gd name="T18" fmla="*/ 10 w 42"/>
                <a:gd name="T19" fmla="*/ 22 h 42"/>
                <a:gd name="T20" fmla="*/ 5 w 42"/>
                <a:gd name="T21" fmla="*/ 23 h 42"/>
                <a:gd name="T22" fmla="*/ 1 w 42"/>
                <a:gd name="T23" fmla="*/ 23 h 42"/>
                <a:gd name="T24" fmla="*/ 21 w 42"/>
                <a:gd name="T25" fmla="*/ 42 h 42"/>
                <a:gd name="T26" fmla="*/ 24 w 42"/>
                <a:gd name="T27" fmla="*/ 42 h 42"/>
                <a:gd name="T28" fmla="*/ 42 w 42"/>
                <a:gd name="T29" fmla="*/ 21 h 42"/>
                <a:gd name="T30" fmla="*/ 42 w 42"/>
                <a:gd name="T31" fmla="*/ 18 h 42"/>
                <a:gd name="T32" fmla="*/ 21 w 42"/>
                <a:gd name="T33" fmla="*/ 0 h 42"/>
                <a:gd name="T34" fmla="*/ 19 w 42"/>
                <a:gd name="T35" fmla="*/ 0 h 42"/>
                <a:gd name="T36" fmla="*/ 0 w 42"/>
                <a:gd name="T37" fmla="*/ 21 h 42"/>
                <a:gd name="T38" fmla="*/ 1 w 42"/>
                <a:gd name="T39" fmla="*/ 23 h 42"/>
                <a:gd name="T40" fmla="*/ 5 w 42"/>
                <a:gd name="T41" fmla="*/ 2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42">
                  <a:moveTo>
                    <a:pt x="5" y="23"/>
                  </a:moveTo>
                  <a:cubicBezTo>
                    <a:pt x="10" y="22"/>
                    <a:pt x="10" y="22"/>
                    <a:pt x="10" y="22"/>
                  </a:cubicBezTo>
                  <a:cubicBezTo>
                    <a:pt x="10" y="22"/>
                    <a:pt x="10" y="21"/>
                    <a:pt x="10" y="21"/>
                  </a:cubicBezTo>
                  <a:cubicBezTo>
                    <a:pt x="10" y="15"/>
                    <a:pt x="14" y="10"/>
                    <a:pt x="20" y="9"/>
                  </a:cubicBezTo>
                  <a:cubicBezTo>
                    <a:pt x="20" y="9"/>
                    <a:pt x="21" y="9"/>
                    <a:pt x="21" y="9"/>
                  </a:cubicBezTo>
                  <a:cubicBezTo>
                    <a:pt x="27" y="9"/>
                    <a:pt x="32" y="13"/>
                    <a:pt x="33" y="19"/>
                  </a:cubicBezTo>
                  <a:cubicBezTo>
                    <a:pt x="33" y="20"/>
                    <a:pt x="33" y="20"/>
                    <a:pt x="33" y="21"/>
                  </a:cubicBezTo>
                  <a:cubicBezTo>
                    <a:pt x="33" y="27"/>
                    <a:pt x="29" y="32"/>
                    <a:pt x="23" y="32"/>
                  </a:cubicBezTo>
                  <a:cubicBezTo>
                    <a:pt x="22" y="32"/>
                    <a:pt x="22" y="32"/>
                    <a:pt x="21" y="32"/>
                  </a:cubicBezTo>
                  <a:cubicBezTo>
                    <a:pt x="16" y="32"/>
                    <a:pt x="11" y="28"/>
                    <a:pt x="10" y="22"/>
                  </a:cubicBezTo>
                  <a:cubicBezTo>
                    <a:pt x="5" y="23"/>
                    <a:pt x="5" y="23"/>
                    <a:pt x="5" y="23"/>
                  </a:cubicBezTo>
                  <a:cubicBezTo>
                    <a:pt x="1" y="23"/>
                    <a:pt x="1" y="23"/>
                    <a:pt x="1" y="23"/>
                  </a:cubicBezTo>
                  <a:cubicBezTo>
                    <a:pt x="2" y="34"/>
                    <a:pt x="11" y="42"/>
                    <a:pt x="21" y="42"/>
                  </a:cubicBezTo>
                  <a:cubicBezTo>
                    <a:pt x="22" y="42"/>
                    <a:pt x="23" y="42"/>
                    <a:pt x="24" y="42"/>
                  </a:cubicBezTo>
                  <a:cubicBezTo>
                    <a:pt x="35" y="40"/>
                    <a:pt x="42" y="31"/>
                    <a:pt x="42" y="21"/>
                  </a:cubicBezTo>
                  <a:cubicBezTo>
                    <a:pt x="42" y="20"/>
                    <a:pt x="42" y="19"/>
                    <a:pt x="42" y="18"/>
                  </a:cubicBezTo>
                  <a:cubicBezTo>
                    <a:pt x="41" y="7"/>
                    <a:pt x="32" y="0"/>
                    <a:pt x="21" y="0"/>
                  </a:cubicBezTo>
                  <a:cubicBezTo>
                    <a:pt x="21" y="0"/>
                    <a:pt x="20" y="0"/>
                    <a:pt x="19" y="0"/>
                  </a:cubicBezTo>
                  <a:cubicBezTo>
                    <a:pt x="8" y="1"/>
                    <a:pt x="0" y="10"/>
                    <a:pt x="0" y="21"/>
                  </a:cubicBezTo>
                  <a:cubicBezTo>
                    <a:pt x="0" y="22"/>
                    <a:pt x="0" y="23"/>
                    <a:pt x="1" y="23"/>
                  </a:cubicBezTo>
                  <a:lnTo>
                    <a:pt x="5" y="23"/>
                  </a:lnTo>
                  <a:close/>
                </a:path>
              </a:pathLst>
            </a:custGeom>
            <a:solidFill>
              <a:srgbClr val="FF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8" name="ïṣ1îďé"/>
            <p:cNvSpPr/>
            <p:nvPr/>
          </p:nvSpPr>
          <p:spPr bwMode="auto">
            <a:xfrm>
              <a:off x="3303" y="4753"/>
              <a:ext cx="52" cy="50"/>
            </a:xfrm>
            <a:custGeom>
              <a:avLst/>
              <a:gdLst>
                <a:gd name="T0" fmla="*/ 1 w 35"/>
                <a:gd name="T1" fmla="*/ 19 h 34"/>
                <a:gd name="T2" fmla="*/ 15 w 35"/>
                <a:gd name="T3" fmla="*/ 1 h 34"/>
                <a:gd name="T4" fmla="*/ 34 w 35"/>
                <a:gd name="T5" fmla="*/ 15 h 34"/>
                <a:gd name="T6" fmla="*/ 20 w 35"/>
                <a:gd name="T7" fmla="*/ 33 h 34"/>
                <a:gd name="T8" fmla="*/ 1 w 35"/>
                <a:gd name="T9" fmla="*/ 19 h 34"/>
              </a:gdLst>
              <a:ahLst/>
              <a:cxnLst>
                <a:cxn ang="0">
                  <a:pos x="T0" y="T1"/>
                </a:cxn>
                <a:cxn ang="0">
                  <a:pos x="T2" y="T3"/>
                </a:cxn>
                <a:cxn ang="0">
                  <a:pos x="T4" y="T5"/>
                </a:cxn>
                <a:cxn ang="0">
                  <a:pos x="T6" y="T7"/>
                </a:cxn>
                <a:cxn ang="0">
                  <a:pos x="T8" y="T9"/>
                </a:cxn>
              </a:cxnLst>
              <a:rect l="0" t="0" r="r" b="b"/>
              <a:pathLst>
                <a:path w="35" h="34">
                  <a:moveTo>
                    <a:pt x="1" y="19"/>
                  </a:moveTo>
                  <a:cubicBezTo>
                    <a:pt x="0" y="10"/>
                    <a:pt x="6" y="2"/>
                    <a:pt x="15" y="1"/>
                  </a:cubicBezTo>
                  <a:cubicBezTo>
                    <a:pt x="24" y="0"/>
                    <a:pt x="33" y="6"/>
                    <a:pt x="34" y="15"/>
                  </a:cubicBezTo>
                  <a:cubicBezTo>
                    <a:pt x="35" y="24"/>
                    <a:pt x="29" y="32"/>
                    <a:pt x="20" y="33"/>
                  </a:cubicBezTo>
                  <a:cubicBezTo>
                    <a:pt x="11" y="34"/>
                    <a:pt x="2" y="28"/>
                    <a:pt x="1" y="1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9" name="ísḻiḑè"/>
            <p:cNvSpPr/>
            <p:nvPr/>
          </p:nvSpPr>
          <p:spPr bwMode="auto">
            <a:xfrm>
              <a:off x="3299" y="4747"/>
              <a:ext cx="62" cy="62"/>
            </a:xfrm>
            <a:custGeom>
              <a:avLst/>
              <a:gdLst>
                <a:gd name="T0" fmla="*/ 4 w 42"/>
                <a:gd name="T1" fmla="*/ 23 h 42"/>
                <a:gd name="T2" fmla="*/ 9 w 42"/>
                <a:gd name="T3" fmla="*/ 22 h 42"/>
                <a:gd name="T4" fmla="*/ 9 w 42"/>
                <a:gd name="T5" fmla="*/ 21 h 42"/>
                <a:gd name="T6" fmla="*/ 19 w 42"/>
                <a:gd name="T7" fmla="*/ 9 h 42"/>
                <a:gd name="T8" fmla="*/ 21 w 42"/>
                <a:gd name="T9" fmla="*/ 9 h 42"/>
                <a:gd name="T10" fmla="*/ 32 w 42"/>
                <a:gd name="T11" fmla="*/ 19 h 42"/>
                <a:gd name="T12" fmla="*/ 32 w 42"/>
                <a:gd name="T13" fmla="*/ 21 h 42"/>
                <a:gd name="T14" fmla="*/ 22 w 42"/>
                <a:gd name="T15" fmla="*/ 33 h 42"/>
                <a:gd name="T16" fmla="*/ 21 w 42"/>
                <a:gd name="T17" fmla="*/ 33 h 42"/>
                <a:gd name="T18" fmla="*/ 9 w 42"/>
                <a:gd name="T19" fmla="*/ 22 h 42"/>
                <a:gd name="T20" fmla="*/ 4 w 42"/>
                <a:gd name="T21" fmla="*/ 23 h 42"/>
                <a:gd name="T22" fmla="*/ 0 w 42"/>
                <a:gd name="T23" fmla="*/ 24 h 42"/>
                <a:gd name="T24" fmla="*/ 21 w 42"/>
                <a:gd name="T25" fmla="*/ 42 h 42"/>
                <a:gd name="T26" fmla="*/ 23 w 42"/>
                <a:gd name="T27" fmla="*/ 42 h 42"/>
                <a:gd name="T28" fmla="*/ 42 w 42"/>
                <a:gd name="T29" fmla="*/ 21 h 42"/>
                <a:gd name="T30" fmla="*/ 41 w 42"/>
                <a:gd name="T31" fmla="*/ 18 h 42"/>
                <a:gd name="T32" fmla="*/ 21 w 42"/>
                <a:gd name="T33" fmla="*/ 0 h 42"/>
                <a:gd name="T34" fmla="*/ 18 w 42"/>
                <a:gd name="T35" fmla="*/ 0 h 42"/>
                <a:gd name="T36" fmla="*/ 0 w 42"/>
                <a:gd name="T37" fmla="*/ 21 h 42"/>
                <a:gd name="T38" fmla="*/ 0 w 42"/>
                <a:gd name="T39" fmla="*/ 24 h 42"/>
                <a:gd name="T40" fmla="*/ 4 w 42"/>
                <a:gd name="T41" fmla="*/ 2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42">
                  <a:moveTo>
                    <a:pt x="4" y="23"/>
                  </a:moveTo>
                  <a:cubicBezTo>
                    <a:pt x="9" y="22"/>
                    <a:pt x="9" y="22"/>
                    <a:pt x="9" y="22"/>
                  </a:cubicBezTo>
                  <a:cubicBezTo>
                    <a:pt x="9" y="22"/>
                    <a:pt x="9" y="21"/>
                    <a:pt x="9" y="21"/>
                  </a:cubicBezTo>
                  <a:cubicBezTo>
                    <a:pt x="9" y="15"/>
                    <a:pt x="13" y="10"/>
                    <a:pt x="19" y="9"/>
                  </a:cubicBezTo>
                  <a:cubicBezTo>
                    <a:pt x="20" y="9"/>
                    <a:pt x="20" y="9"/>
                    <a:pt x="21" y="9"/>
                  </a:cubicBezTo>
                  <a:cubicBezTo>
                    <a:pt x="26" y="9"/>
                    <a:pt x="31" y="14"/>
                    <a:pt x="32" y="19"/>
                  </a:cubicBezTo>
                  <a:cubicBezTo>
                    <a:pt x="32" y="20"/>
                    <a:pt x="32" y="20"/>
                    <a:pt x="32" y="21"/>
                  </a:cubicBezTo>
                  <a:cubicBezTo>
                    <a:pt x="32" y="27"/>
                    <a:pt x="28" y="32"/>
                    <a:pt x="22" y="33"/>
                  </a:cubicBezTo>
                  <a:cubicBezTo>
                    <a:pt x="22" y="33"/>
                    <a:pt x="21" y="33"/>
                    <a:pt x="21" y="33"/>
                  </a:cubicBezTo>
                  <a:cubicBezTo>
                    <a:pt x="15" y="33"/>
                    <a:pt x="10" y="28"/>
                    <a:pt x="9" y="22"/>
                  </a:cubicBezTo>
                  <a:cubicBezTo>
                    <a:pt x="4" y="23"/>
                    <a:pt x="4" y="23"/>
                    <a:pt x="4" y="23"/>
                  </a:cubicBezTo>
                  <a:cubicBezTo>
                    <a:pt x="0" y="24"/>
                    <a:pt x="0" y="24"/>
                    <a:pt x="0" y="24"/>
                  </a:cubicBezTo>
                  <a:cubicBezTo>
                    <a:pt x="1" y="34"/>
                    <a:pt x="10" y="42"/>
                    <a:pt x="21" y="42"/>
                  </a:cubicBezTo>
                  <a:cubicBezTo>
                    <a:pt x="21" y="42"/>
                    <a:pt x="22" y="42"/>
                    <a:pt x="23" y="42"/>
                  </a:cubicBezTo>
                  <a:cubicBezTo>
                    <a:pt x="34" y="40"/>
                    <a:pt x="42" y="31"/>
                    <a:pt x="42" y="21"/>
                  </a:cubicBezTo>
                  <a:cubicBezTo>
                    <a:pt x="42" y="20"/>
                    <a:pt x="42" y="19"/>
                    <a:pt x="41" y="18"/>
                  </a:cubicBezTo>
                  <a:cubicBezTo>
                    <a:pt x="40" y="8"/>
                    <a:pt x="31" y="0"/>
                    <a:pt x="21" y="0"/>
                  </a:cubicBezTo>
                  <a:cubicBezTo>
                    <a:pt x="20" y="0"/>
                    <a:pt x="19" y="0"/>
                    <a:pt x="18" y="0"/>
                  </a:cubicBezTo>
                  <a:cubicBezTo>
                    <a:pt x="7" y="1"/>
                    <a:pt x="0" y="10"/>
                    <a:pt x="0" y="21"/>
                  </a:cubicBezTo>
                  <a:cubicBezTo>
                    <a:pt x="0" y="22"/>
                    <a:pt x="0" y="23"/>
                    <a:pt x="0" y="24"/>
                  </a:cubicBezTo>
                  <a:lnTo>
                    <a:pt x="4" y="23"/>
                  </a:lnTo>
                  <a:close/>
                </a:path>
              </a:pathLst>
            </a:custGeom>
            <a:solidFill>
              <a:srgbClr val="FF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0" name="ïšḻîḓê"/>
            <p:cNvSpPr/>
            <p:nvPr/>
          </p:nvSpPr>
          <p:spPr bwMode="auto">
            <a:xfrm>
              <a:off x="4246" y="4691"/>
              <a:ext cx="52" cy="52"/>
            </a:xfrm>
            <a:custGeom>
              <a:avLst/>
              <a:gdLst>
                <a:gd name="T0" fmla="*/ 1 w 35"/>
                <a:gd name="T1" fmla="*/ 20 h 35"/>
                <a:gd name="T2" fmla="*/ 15 w 35"/>
                <a:gd name="T3" fmla="*/ 1 h 35"/>
                <a:gd name="T4" fmla="*/ 34 w 35"/>
                <a:gd name="T5" fmla="*/ 15 h 35"/>
                <a:gd name="T6" fmla="*/ 19 w 35"/>
                <a:gd name="T7" fmla="*/ 34 h 35"/>
                <a:gd name="T8" fmla="*/ 1 w 35"/>
                <a:gd name="T9" fmla="*/ 20 h 35"/>
              </a:gdLst>
              <a:ahLst/>
              <a:cxnLst>
                <a:cxn ang="0">
                  <a:pos x="T0" y="T1"/>
                </a:cxn>
                <a:cxn ang="0">
                  <a:pos x="T2" y="T3"/>
                </a:cxn>
                <a:cxn ang="0">
                  <a:pos x="T4" y="T5"/>
                </a:cxn>
                <a:cxn ang="0">
                  <a:pos x="T6" y="T7"/>
                </a:cxn>
                <a:cxn ang="0">
                  <a:pos x="T8" y="T9"/>
                </a:cxn>
              </a:cxnLst>
              <a:rect l="0" t="0" r="r" b="b"/>
              <a:pathLst>
                <a:path w="35" h="35">
                  <a:moveTo>
                    <a:pt x="1" y="20"/>
                  </a:moveTo>
                  <a:cubicBezTo>
                    <a:pt x="0" y="11"/>
                    <a:pt x="6" y="2"/>
                    <a:pt x="15" y="1"/>
                  </a:cubicBezTo>
                  <a:cubicBezTo>
                    <a:pt x="24" y="0"/>
                    <a:pt x="32" y="6"/>
                    <a:pt x="34" y="15"/>
                  </a:cubicBezTo>
                  <a:cubicBezTo>
                    <a:pt x="35" y="24"/>
                    <a:pt x="28" y="33"/>
                    <a:pt x="19" y="34"/>
                  </a:cubicBezTo>
                  <a:cubicBezTo>
                    <a:pt x="10" y="35"/>
                    <a:pt x="2" y="29"/>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1" name="íşḻíḓé"/>
            <p:cNvSpPr/>
            <p:nvPr/>
          </p:nvSpPr>
          <p:spPr bwMode="auto">
            <a:xfrm>
              <a:off x="4241" y="4685"/>
              <a:ext cx="62" cy="63"/>
            </a:xfrm>
            <a:custGeom>
              <a:avLst/>
              <a:gdLst>
                <a:gd name="T0" fmla="*/ 5 w 42"/>
                <a:gd name="T1" fmla="*/ 24 h 43"/>
                <a:gd name="T2" fmla="*/ 10 w 42"/>
                <a:gd name="T3" fmla="*/ 23 h 43"/>
                <a:gd name="T4" fmla="*/ 10 w 42"/>
                <a:gd name="T5" fmla="*/ 21 h 43"/>
                <a:gd name="T6" fmla="*/ 20 w 42"/>
                <a:gd name="T7" fmla="*/ 10 h 43"/>
                <a:gd name="T8" fmla="*/ 21 w 42"/>
                <a:gd name="T9" fmla="*/ 10 h 43"/>
                <a:gd name="T10" fmla="*/ 33 w 42"/>
                <a:gd name="T11" fmla="*/ 20 h 43"/>
                <a:gd name="T12" fmla="*/ 33 w 42"/>
                <a:gd name="T13" fmla="*/ 22 h 43"/>
                <a:gd name="T14" fmla="*/ 23 w 42"/>
                <a:gd name="T15" fmla="*/ 33 h 43"/>
                <a:gd name="T16" fmla="*/ 21 w 42"/>
                <a:gd name="T17" fmla="*/ 33 h 43"/>
                <a:gd name="T18" fmla="*/ 10 w 42"/>
                <a:gd name="T19" fmla="*/ 23 h 43"/>
                <a:gd name="T20" fmla="*/ 5 w 42"/>
                <a:gd name="T21" fmla="*/ 24 h 43"/>
                <a:gd name="T22" fmla="*/ 0 w 42"/>
                <a:gd name="T23" fmla="*/ 24 h 43"/>
                <a:gd name="T24" fmla="*/ 21 w 42"/>
                <a:gd name="T25" fmla="*/ 43 h 43"/>
                <a:gd name="T26" fmla="*/ 24 w 42"/>
                <a:gd name="T27" fmla="*/ 42 h 43"/>
                <a:gd name="T28" fmla="*/ 42 w 42"/>
                <a:gd name="T29" fmla="*/ 22 h 43"/>
                <a:gd name="T30" fmla="*/ 42 w 42"/>
                <a:gd name="T31" fmla="*/ 19 h 43"/>
                <a:gd name="T32" fmla="*/ 21 w 42"/>
                <a:gd name="T33" fmla="*/ 0 h 43"/>
                <a:gd name="T34" fmla="*/ 19 w 42"/>
                <a:gd name="T35" fmla="*/ 1 h 43"/>
                <a:gd name="T36" fmla="*/ 0 w 42"/>
                <a:gd name="T37" fmla="*/ 21 h 43"/>
                <a:gd name="T38" fmla="*/ 0 w 42"/>
                <a:gd name="T39" fmla="*/ 24 h 43"/>
                <a:gd name="T40" fmla="*/ 5 w 42"/>
                <a:gd name="T41" fmla="*/ 2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43">
                  <a:moveTo>
                    <a:pt x="5" y="24"/>
                  </a:moveTo>
                  <a:cubicBezTo>
                    <a:pt x="10" y="23"/>
                    <a:pt x="10" y="23"/>
                    <a:pt x="10" y="23"/>
                  </a:cubicBezTo>
                  <a:cubicBezTo>
                    <a:pt x="10" y="23"/>
                    <a:pt x="10" y="22"/>
                    <a:pt x="10" y="21"/>
                  </a:cubicBezTo>
                  <a:cubicBezTo>
                    <a:pt x="10" y="16"/>
                    <a:pt x="14" y="11"/>
                    <a:pt x="20" y="10"/>
                  </a:cubicBezTo>
                  <a:cubicBezTo>
                    <a:pt x="20" y="10"/>
                    <a:pt x="21" y="10"/>
                    <a:pt x="21" y="10"/>
                  </a:cubicBezTo>
                  <a:cubicBezTo>
                    <a:pt x="27" y="10"/>
                    <a:pt x="32" y="14"/>
                    <a:pt x="33" y="20"/>
                  </a:cubicBezTo>
                  <a:cubicBezTo>
                    <a:pt x="33" y="21"/>
                    <a:pt x="33" y="21"/>
                    <a:pt x="33" y="22"/>
                  </a:cubicBezTo>
                  <a:cubicBezTo>
                    <a:pt x="33" y="27"/>
                    <a:pt x="29" y="32"/>
                    <a:pt x="23" y="33"/>
                  </a:cubicBezTo>
                  <a:cubicBezTo>
                    <a:pt x="22" y="33"/>
                    <a:pt x="22" y="33"/>
                    <a:pt x="21" y="33"/>
                  </a:cubicBezTo>
                  <a:cubicBezTo>
                    <a:pt x="16" y="33"/>
                    <a:pt x="10" y="29"/>
                    <a:pt x="10" y="23"/>
                  </a:cubicBezTo>
                  <a:cubicBezTo>
                    <a:pt x="5" y="24"/>
                    <a:pt x="5" y="24"/>
                    <a:pt x="5" y="24"/>
                  </a:cubicBezTo>
                  <a:cubicBezTo>
                    <a:pt x="0" y="24"/>
                    <a:pt x="0" y="24"/>
                    <a:pt x="0" y="24"/>
                  </a:cubicBezTo>
                  <a:cubicBezTo>
                    <a:pt x="2" y="35"/>
                    <a:pt x="11" y="43"/>
                    <a:pt x="21" y="43"/>
                  </a:cubicBezTo>
                  <a:cubicBezTo>
                    <a:pt x="22" y="43"/>
                    <a:pt x="23" y="42"/>
                    <a:pt x="24" y="42"/>
                  </a:cubicBezTo>
                  <a:cubicBezTo>
                    <a:pt x="35" y="41"/>
                    <a:pt x="42" y="32"/>
                    <a:pt x="42" y="22"/>
                  </a:cubicBezTo>
                  <a:cubicBezTo>
                    <a:pt x="42" y="21"/>
                    <a:pt x="42" y="20"/>
                    <a:pt x="42" y="19"/>
                  </a:cubicBezTo>
                  <a:cubicBezTo>
                    <a:pt x="41" y="8"/>
                    <a:pt x="32" y="0"/>
                    <a:pt x="21" y="0"/>
                  </a:cubicBezTo>
                  <a:cubicBezTo>
                    <a:pt x="20" y="0"/>
                    <a:pt x="19" y="1"/>
                    <a:pt x="19" y="1"/>
                  </a:cubicBezTo>
                  <a:cubicBezTo>
                    <a:pt x="8" y="2"/>
                    <a:pt x="0" y="11"/>
                    <a:pt x="0" y="21"/>
                  </a:cubicBezTo>
                  <a:cubicBezTo>
                    <a:pt x="0" y="22"/>
                    <a:pt x="0" y="23"/>
                    <a:pt x="0" y="24"/>
                  </a:cubicBezTo>
                  <a:lnTo>
                    <a:pt x="5" y="24"/>
                  </a:lnTo>
                  <a:close/>
                </a:path>
              </a:pathLst>
            </a:custGeom>
            <a:solidFill>
              <a:srgbClr val="FF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2" name="ïṣḷîďe"/>
            <p:cNvSpPr/>
            <p:nvPr/>
          </p:nvSpPr>
          <p:spPr bwMode="auto">
            <a:xfrm>
              <a:off x="3989" y="4333"/>
              <a:ext cx="52" cy="52"/>
            </a:xfrm>
            <a:custGeom>
              <a:avLst/>
              <a:gdLst>
                <a:gd name="T0" fmla="*/ 1 w 35"/>
                <a:gd name="T1" fmla="*/ 19 h 35"/>
                <a:gd name="T2" fmla="*/ 15 w 35"/>
                <a:gd name="T3" fmla="*/ 1 h 35"/>
                <a:gd name="T4" fmla="*/ 34 w 35"/>
                <a:gd name="T5" fmla="*/ 15 h 35"/>
                <a:gd name="T6" fmla="*/ 20 w 35"/>
                <a:gd name="T7" fmla="*/ 34 h 35"/>
                <a:gd name="T8" fmla="*/ 1 w 35"/>
                <a:gd name="T9" fmla="*/ 19 h 35"/>
              </a:gdLst>
              <a:ahLst/>
              <a:cxnLst>
                <a:cxn ang="0">
                  <a:pos x="T0" y="T1"/>
                </a:cxn>
                <a:cxn ang="0">
                  <a:pos x="T2" y="T3"/>
                </a:cxn>
                <a:cxn ang="0">
                  <a:pos x="T4" y="T5"/>
                </a:cxn>
                <a:cxn ang="0">
                  <a:pos x="T6" y="T7"/>
                </a:cxn>
                <a:cxn ang="0">
                  <a:pos x="T8" y="T9"/>
                </a:cxn>
              </a:cxnLst>
              <a:rect l="0" t="0" r="r" b="b"/>
              <a:pathLst>
                <a:path w="35" h="35">
                  <a:moveTo>
                    <a:pt x="1" y="19"/>
                  </a:moveTo>
                  <a:cubicBezTo>
                    <a:pt x="0" y="10"/>
                    <a:pt x="6" y="2"/>
                    <a:pt x="15" y="1"/>
                  </a:cubicBezTo>
                  <a:cubicBezTo>
                    <a:pt x="24" y="0"/>
                    <a:pt x="33" y="6"/>
                    <a:pt x="34" y="15"/>
                  </a:cubicBezTo>
                  <a:cubicBezTo>
                    <a:pt x="35" y="24"/>
                    <a:pt x="29" y="32"/>
                    <a:pt x="20" y="34"/>
                  </a:cubicBezTo>
                  <a:cubicBezTo>
                    <a:pt x="11" y="35"/>
                    <a:pt x="2" y="28"/>
                    <a:pt x="1" y="19"/>
                  </a:cubicBezTo>
                  <a:close/>
                </a:path>
              </a:pathLst>
            </a:custGeom>
            <a:solidFill>
              <a:srgbClr val="8C83D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3" name="iŝḻîďè"/>
            <p:cNvSpPr/>
            <p:nvPr/>
          </p:nvSpPr>
          <p:spPr bwMode="auto">
            <a:xfrm>
              <a:off x="4519" y="4623"/>
              <a:ext cx="52" cy="52"/>
            </a:xfrm>
            <a:custGeom>
              <a:avLst/>
              <a:gdLst>
                <a:gd name="T0" fmla="*/ 1 w 35"/>
                <a:gd name="T1" fmla="*/ 19 h 35"/>
                <a:gd name="T2" fmla="*/ 15 w 35"/>
                <a:gd name="T3" fmla="*/ 1 h 35"/>
                <a:gd name="T4" fmla="*/ 34 w 35"/>
                <a:gd name="T5" fmla="*/ 15 h 35"/>
                <a:gd name="T6" fmla="*/ 20 w 35"/>
                <a:gd name="T7" fmla="*/ 34 h 35"/>
                <a:gd name="T8" fmla="*/ 1 w 35"/>
                <a:gd name="T9" fmla="*/ 19 h 35"/>
              </a:gdLst>
              <a:ahLst/>
              <a:cxnLst>
                <a:cxn ang="0">
                  <a:pos x="T0" y="T1"/>
                </a:cxn>
                <a:cxn ang="0">
                  <a:pos x="T2" y="T3"/>
                </a:cxn>
                <a:cxn ang="0">
                  <a:pos x="T4" y="T5"/>
                </a:cxn>
                <a:cxn ang="0">
                  <a:pos x="T6" y="T7"/>
                </a:cxn>
                <a:cxn ang="0">
                  <a:pos x="T8" y="T9"/>
                </a:cxn>
              </a:cxnLst>
              <a:rect l="0" t="0" r="r" b="b"/>
              <a:pathLst>
                <a:path w="35" h="35">
                  <a:moveTo>
                    <a:pt x="1" y="19"/>
                  </a:moveTo>
                  <a:cubicBezTo>
                    <a:pt x="0" y="11"/>
                    <a:pt x="6" y="2"/>
                    <a:pt x="15" y="1"/>
                  </a:cubicBezTo>
                  <a:cubicBezTo>
                    <a:pt x="24" y="0"/>
                    <a:pt x="32" y="6"/>
                    <a:pt x="34" y="15"/>
                  </a:cubicBezTo>
                  <a:cubicBezTo>
                    <a:pt x="35" y="24"/>
                    <a:pt x="29" y="32"/>
                    <a:pt x="20" y="34"/>
                  </a:cubicBezTo>
                  <a:cubicBezTo>
                    <a:pt x="11" y="35"/>
                    <a:pt x="2" y="28"/>
                    <a:pt x="1" y="19"/>
                  </a:cubicBezTo>
                  <a:close/>
                </a:path>
              </a:pathLst>
            </a:custGeom>
            <a:solidFill>
              <a:srgbClr val="FF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4" name="ïŝľíḓê"/>
            <p:cNvSpPr/>
            <p:nvPr/>
          </p:nvSpPr>
          <p:spPr bwMode="auto">
            <a:xfrm>
              <a:off x="3560" y="4534"/>
              <a:ext cx="51" cy="51"/>
            </a:xfrm>
            <a:custGeom>
              <a:avLst/>
              <a:gdLst>
                <a:gd name="T0" fmla="*/ 1 w 34"/>
                <a:gd name="T1" fmla="*/ 20 h 35"/>
                <a:gd name="T2" fmla="*/ 15 w 34"/>
                <a:gd name="T3" fmla="*/ 1 h 35"/>
                <a:gd name="T4" fmla="*/ 33 w 34"/>
                <a:gd name="T5" fmla="*/ 16 h 35"/>
                <a:gd name="T6" fmla="*/ 19 w 34"/>
                <a:gd name="T7" fmla="*/ 34 h 35"/>
                <a:gd name="T8" fmla="*/ 1 w 34"/>
                <a:gd name="T9" fmla="*/ 20 h 35"/>
              </a:gdLst>
              <a:ahLst/>
              <a:cxnLst>
                <a:cxn ang="0">
                  <a:pos x="T0" y="T1"/>
                </a:cxn>
                <a:cxn ang="0">
                  <a:pos x="T2" y="T3"/>
                </a:cxn>
                <a:cxn ang="0">
                  <a:pos x="T4" y="T5"/>
                </a:cxn>
                <a:cxn ang="0">
                  <a:pos x="T6" y="T7"/>
                </a:cxn>
                <a:cxn ang="0">
                  <a:pos x="T8" y="T9"/>
                </a:cxn>
              </a:cxnLst>
              <a:rect l="0" t="0" r="r" b="b"/>
              <a:pathLst>
                <a:path w="34" h="35">
                  <a:moveTo>
                    <a:pt x="1" y="20"/>
                  </a:moveTo>
                  <a:cubicBezTo>
                    <a:pt x="0" y="11"/>
                    <a:pt x="6" y="3"/>
                    <a:pt x="15" y="1"/>
                  </a:cubicBezTo>
                  <a:cubicBezTo>
                    <a:pt x="24" y="0"/>
                    <a:pt x="32" y="7"/>
                    <a:pt x="33" y="16"/>
                  </a:cubicBezTo>
                  <a:cubicBezTo>
                    <a:pt x="34" y="24"/>
                    <a:pt x="28" y="33"/>
                    <a:pt x="19" y="34"/>
                  </a:cubicBezTo>
                  <a:cubicBezTo>
                    <a:pt x="10" y="35"/>
                    <a:pt x="2" y="29"/>
                    <a:pt x="1" y="20"/>
                  </a:cubicBezTo>
                  <a:close/>
                </a:path>
              </a:pathLst>
            </a:custGeom>
            <a:solidFill>
              <a:srgbClr val="8C83D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5" name="iṣlïḋê"/>
            <p:cNvSpPr/>
            <p:nvPr/>
          </p:nvSpPr>
          <p:spPr bwMode="auto">
            <a:xfrm>
              <a:off x="3559" y="5269"/>
              <a:ext cx="50" cy="52"/>
            </a:xfrm>
            <a:custGeom>
              <a:avLst/>
              <a:gdLst>
                <a:gd name="T0" fmla="*/ 1 w 34"/>
                <a:gd name="T1" fmla="*/ 19 h 35"/>
                <a:gd name="T2" fmla="*/ 15 w 34"/>
                <a:gd name="T3" fmla="*/ 1 h 35"/>
                <a:gd name="T4" fmla="*/ 33 w 34"/>
                <a:gd name="T5" fmla="*/ 15 h 35"/>
                <a:gd name="T6" fmla="*/ 19 w 34"/>
                <a:gd name="T7" fmla="*/ 34 h 35"/>
                <a:gd name="T8" fmla="*/ 1 w 34"/>
                <a:gd name="T9" fmla="*/ 19 h 35"/>
              </a:gdLst>
              <a:ahLst/>
              <a:cxnLst>
                <a:cxn ang="0">
                  <a:pos x="T0" y="T1"/>
                </a:cxn>
                <a:cxn ang="0">
                  <a:pos x="T2" y="T3"/>
                </a:cxn>
                <a:cxn ang="0">
                  <a:pos x="T4" y="T5"/>
                </a:cxn>
                <a:cxn ang="0">
                  <a:pos x="T6" y="T7"/>
                </a:cxn>
                <a:cxn ang="0">
                  <a:pos x="T8" y="T9"/>
                </a:cxn>
              </a:cxnLst>
              <a:rect l="0" t="0" r="r" b="b"/>
              <a:pathLst>
                <a:path w="34" h="35">
                  <a:moveTo>
                    <a:pt x="1" y="19"/>
                  </a:moveTo>
                  <a:cubicBezTo>
                    <a:pt x="0" y="10"/>
                    <a:pt x="6" y="2"/>
                    <a:pt x="15" y="1"/>
                  </a:cubicBezTo>
                  <a:cubicBezTo>
                    <a:pt x="24" y="0"/>
                    <a:pt x="32" y="6"/>
                    <a:pt x="33" y="15"/>
                  </a:cubicBezTo>
                  <a:cubicBezTo>
                    <a:pt x="34" y="24"/>
                    <a:pt x="28" y="32"/>
                    <a:pt x="19" y="34"/>
                  </a:cubicBezTo>
                  <a:cubicBezTo>
                    <a:pt x="10" y="35"/>
                    <a:pt x="2" y="28"/>
                    <a:pt x="1" y="19"/>
                  </a:cubicBezTo>
                  <a:close/>
                </a:path>
              </a:pathLst>
            </a:custGeom>
            <a:solidFill>
              <a:srgbClr val="3F475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6" name="îslîḓe"/>
            <p:cNvSpPr/>
            <p:nvPr/>
          </p:nvSpPr>
          <p:spPr bwMode="auto">
            <a:xfrm>
              <a:off x="4310" y="5170"/>
              <a:ext cx="52" cy="52"/>
            </a:xfrm>
            <a:custGeom>
              <a:avLst/>
              <a:gdLst>
                <a:gd name="T0" fmla="*/ 2 w 35"/>
                <a:gd name="T1" fmla="*/ 20 h 35"/>
                <a:gd name="T2" fmla="*/ 16 w 35"/>
                <a:gd name="T3" fmla="*/ 2 h 35"/>
                <a:gd name="T4" fmla="*/ 34 w 35"/>
                <a:gd name="T5" fmla="*/ 16 h 35"/>
                <a:gd name="T6" fmla="*/ 20 w 35"/>
                <a:gd name="T7" fmla="*/ 34 h 35"/>
                <a:gd name="T8" fmla="*/ 2 w 35"/>
                <a:gd name="T9" fmla="*/ 20 h 35"/>
              </a:gdLst>
              <a:ahLst/>
              <a:cxnLst>
                <a:cxn ang="0">
                  <a:pos x="T0" y="T1"/>
                </a:cxn>
                <a:cxn ang="0">
                  <a:pos x="T2" y="T3"/>
                </a:cxn>
                <a:cxn ang="0">
                  <a:pos x="T4" y="T5"/>
                </a:cxn>
                <a:cxn ang="0">
                  <a:pos x="T6" y="T7"/>
                </a:cxn>
                <a:cxn ang="0">
                  <a:pos x="T8" y="T9"/>
                </a:cxn>
              </a:cxnLst>
              <a:rect l="0" t="0" r="r" b="b"/>
              <a:pathLst>
                <a:path w="35" h="35">
                  <a:moveTo>
                    <a:pt x="2" y="20"/>
                  </a:moveTo>
                  <a:cubicBezTo>
                    <a:pt x="0" y="11"/>
                    <a:pt x="7" y="3"/>
                    <a:pt x="16" y="2"/>
                  </a:cubicBezTo>
                  <a:cubicBezTo>
                    <a:pt x="25" y="0"/>
                    <a:pt x="33" y="7"/>
                    <a:pt x="34" y="16"/>
                  </a:cubicBezTo>
                  <a:cubicBezTo>
                    <a:pt x="35" y="25"/>
                    <a:pt x="29" y="33"/>
                    <a:pt x="20" y="34"/>
                  </a:cubicBezTo>
                  <a:cubicBezTo>
                    <a:pt x="11" y="35"/>
                    <a:pt x="3" y="29"/>
                    <a:pt x="2" y="20"/>
                  </a:cubicBezTo>
                  <a:close/>
                </a:path>
              </a:pathLst>
            </a:custGeom>
            <a:solidFill>
              <a:srgbClr val="3F475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7" name="ïṣḷíḓe"/>
            <p:cNvSpPr/>
            <p:nvPr/>
          </p:nvSpPr>
          <p:spPr bwMode="auto">
            <a:xfrm>
              <a:off x="4588" y="5135"/>
              <a:ext cx="52" cy="52"/>
            </a:xfrm>
            <a:custGeom>
              <a:avLst/>
              <a:gdLst>
                <a:gd name="T0" fmla="*/ 1 w 35"/>
                <a:gd name="T1" fmla="*/ 19 h 35"/>
                <a:gd name="T2" fmla="*/ 15 w 35"/>
                <a:gd name="T3" fmla="*/ 1 h 35"/>
                <a:gd name="T4" fmla="*/ 33 w 35"/>
                <a:gd name="T5" fmla="*/ 15 h 35"/>
                <a:gd name="T6" fmla="*/ 19 w 35"/>
                <a:gd name="T7" fmla="*/ 34 h 35"/>
                <a:gd name="T8" fmla="*/ 1 w 35"/>
                <a:gd name="T9" fmla="*/ 19 h 35"/>
              </a:gdLst>
              <a:ahLst/>
              <a:cxnLst>
                <a:cxn ang="0">
                  <a:pos x="T0" y="T1"/>
                </a:cxn>
                <a:cxn ang="0">
                  <a:pos x="T2" y="T3"/>
                </a:cxn>
                <a:cxn ang="0">
                  <a:pos x="T4" y="T5"/>
                </a:cxn>
                <a:cxn ang="0">
                  <a:pos x="T6" y="T7"/>
                </a:cxn>
                <a:cxn ang="0">
                  <a:pos x="T8" y="T9"/>
                </a:cxn>
              </a:cxnLst>
              <a:rect l="0" t="0" r="r" b="b"/>
              <a:pathLst>
                <a:path w="35" h="35">
                  <a:moveTo>
                    <a:pt x="1" y="19"/>
                  </a:moveTo>
                  <a:cubicBezTo>
                    <a:pt x="0" y="11"/>
                    <a:pt x="6" y="2"/>
                    <a:pt x="15" y="1"/>
                  </a:cubicBezTo>
                  <a:cubicBezTo>
                    <a:pt x="24" y="0"/>
                    <a:pt x="32" y="6"/>
                    <a:pt x="33" y="15"/>
                  </a:cubicBezTo>
                  <a:cubicBezTo>
                    <a:pt x="35" y="24"/>
                    <a:pt x="28" y="32"/>
                    <a:pt x="19" y="34"/>
                  </a:cubicBezTo>
                  <a:cubicBezTo>
                    <a:pt x="10" y="35"/>
                    <a:pt x="2" y="28"/>
                    <a:pt x="1" y="19"/>
                  </a:cubicBezTo>
                  <a:close/>
                </a:path>
              </a:pathLst>
            </a:custGeom>
            <a:solidFill>
              <a:srgbClr val="3F475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8" name="ïṧlïdê"/>
            <p:cNvSpPr/>
            <p:nvPr/>
          </p:nvSpPr>
          <p:spPr bwMode="auto">
            <a:xfrm>
              <a:off x="4103" y="5198"/>
              <a:ext cx="52" cy="52"/>
            </a:xfrm>
            <a:custGeom>
              <a:avLst/>
              <a:gdLst>
                <a:gd name="T0" fmla="*/ 1 w 35"/>
                <a:gd name="T1" fmla="*/ 19 h 35"/>
                <a:gd name="T2" fmla="*/ 15 w 35"/>
                <a:gd name="T3" fmla="*/ 1 h 35"/>
                <a:gd name="T4" fmla="*/ 33 w 35"/>
                <a:gd name="T5" fmla="*/ 15 h 35"/>
                <a:gd name="T6" fmla="*/ 19 w 35"/>
                <a:gd name="T7" fmla="*/ 33 h 35"/>
                <a:gd name="T8" fmla="*/ 1 w 35"/>
                <a:gd name="T9" fmla="*/ 19 h 35"/>
              </a:gdLst>
              <a:ahLst/>
              <a:cxnLst>
                <a:cxn ang="0">
                  <a:pos x="T0" y="T1"/>
                </a:cxn>
                <a:cxn ang="0">
                  <a:pos x="T2" y="T3"/>
                </a:cxn>
                <a:cxn ang="0">
                  <a:pos x="T4" y="T5"/>
                </a:cxn>
                <a:cxn ang="0">
                  <a:pos x="T6" y="T7"/>
                </a:cxn>
                <a:cxn ang="0">
                  <a:pos x="T8" y="T9"/>
                </a:cxn>
              </a:cxnLst>
              <a:rect l="0" t="0" r="r" b="b"/>
              <a:pathLst>
                <a:path w="35" h="35">
                  <a:moveTo>
                    <a:pt x="1" y="19"/>
                  </a:moveTo>
                  <a:cubicBezTo>
                    <a:pt x="0" y="10"/>
                    <a:pt x="6" y="2"/>
                    <a:pt x="15" y="1"/>
                  </a:cubicBezTo>
                  <a:cubicBezTo>
                    <a:pt x="24" y="0"/>
                    <a:pt x="32" y="6"/>
                    <a:pt x="33" y="15"/>
                  </a:cubicBezTo>
                  <a:cubicBezTo>
                    <a:pt x="35" y="24"/>
                    <a:pt x="28" y="32"/>
                    <a:pt x="19" y="33"/>
                  </a:cubicBezTo>
                  <a:cubicBezTo>
                    <a:pt x="10" y="35"/>
                    <a:pt x="2" y="28"/>
                    <a:pt x="1" y="19"/>
                  </a:cubicBezTo>
                  <a:close/>
                </a:path>
              </a:pathLst>
            </a:custGeom>
            <a:solidFill>
              <a:srgbClr val="3F475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9" name="î$ḻîḓe"/>
            <p:cNvSpPr/>
            <p:nvPr/>
          </p:nvSpPr>
          <p:spPr bwMode="auto">
            <a:xfrm>
              <a:off x="3334" y="4976"/>
              <a:ext cx="52" cy="52"/>
            </a:xfrm>
            <a:custGeom>
              <a:avLst/>
              <a:gdLst>
                <a:gd name="T0" fmla="*/ 1 w 35"/>
                <a:gd name="T1" fmla="*/ 19 h 35"/>
                <a:gd name="T2" fmla="*/ 15 w 35"/>
                <a:gd name="T3" fmla="*/ 1 h 35"/>
                <a:gd name="T4" fmla="*/ 34 w 35"/>
                <a:gd name="T5" fmla="*/ 15 h 35"/>
                <a:gd name="T6" fmla="*/ 19 w 35"/>
                <a:gd name="T7" fmla="*/ 33 h 35"/>
                <a:gd name="T8" fmla="*/ 1 w 35"/>
                <a:gd name="T9" fmla="*/ 19 h 35"/>
              </a:gdLst>
              <a:ahLst/>
              <a:cxnLst>
                <a:cxn ang="0">
                  <a:pos x="T0" y="T1"/>
                </a:cxn>
                <a:cxn ang="0">
                  <a:pos x="T2" y="T3"/>
                </a:cxn>
                <a:cxn ang="0">
                  <a:pos x="T4" y="T5"/>
                </a:cxn>
                <a:cxn ang="0">
                  <a:pos x="T6" y="T7"/>
                </a:cxn>
                <a:cxn ang="0">
                  <a:pos x="T8" y="T9"/>
                </a:cxn>
              </a:cxnLst>
              <a:rect l="0" t="0" r="r" b="b"/>
              <a:pathLst>
                <a:path w="35" h="35">
                  <a:moveTo>
                    <a:pt x="1" y="19"/>
                  </a:moveTo>
                  <a:cubicBezTo>
                    <a:pt x="0" y="10"/>
                    <a:pt x="6" y="2"/>
                    <a:pt x="15" y="1"/>
                  </a:cubicBezTo>
                  <a:cubicBezTo>
                    <a:pt x="24" y="0"/>
                    <a:pt x="32" y="6"/>
                    <a:pt x="34" y="15"/>
                  </a:cubicBezTo>
                  <a:cubicBezTo>
                    <a:pt x="35" y="24"/>
                    <a:pt x="28" y="32"/>
                    <a:pt x="19" y="33"/>
                  </a:cubicBezTo>
                  <a:cubicBezTo>
                    <a:pt x="10" y="35"/>
                    <a:pt x="2" y="28"/>
                    <a:pt x="1" y="1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0" name="íşlïḋe"/>
            <p:cNvSpPr/>
            <p:nvPr/>
          </p:nvSpPr>
          <p:spPr bwMode="auto">
            <a:xfrm>
              <a:off x="3328" y="4970"/>
              <a:ext cx="62" cy="62"/>
            </a:xfrm>
            <a:custGeom>
              <a:avLst/>
              <a:gdLst>
                <a:gd name="T0" fmla="*/ 5 w 42"/>
                <a:gd name="T1" fmla="*/ 23 h 42"/>
                <a:gd name="T2" fmla="*/ 10 w 42"/>
                <a:gd name="T3" fmla="*/ 23 h 42"/>
                <a:gd name="T4" fmla="*/ 10 w 42"/>
                <a:gd name="T5" fmla="*/ 21 h 42"/>
                <a:gd name="T6" fmla="*/ 20 w 42"/>
                <a:gd name="T7" fmla="*/ 10 h 42"/>
                <a:gd name="T8" fmla="*/ 21 w 42"/>
                <a:gd name="T9" fmla="*/ 9 h 42"/>
                <a:gd name="T10" fmla="*/ 33 w 42"/>
                <a:gd name="T11" fmla="*/ 20 h 42"/>
                <a:gd name="T12" fmla="*/ 33 w 42"/>
                <a:gd name="T13" fmla="*/ 21 h 42"/>
                <a:gd name="T14" fmla="*/ 23 w 42"/>
                <a:gd name="T15" fmla="*/ 33 h 42"/>
                <a:gd name="T16" fmla="*/ 21 w 42"/>
                <a:gd name="T17" fmla="*/ 33 h 42"/>
                <a:gd name="T18" fmla="*/ 10 w 42"/>
                <a:gd name="T19" fmla="*/ 23 h 42"/>
                <a:gd name="T20" fmla="*/ 5 w 42"/>
                <a:gd name="T21" fmla="*/ 23 h 42"/>
                <a:gd name="T22" fmla="*/ 0 w 42"/>
                <a:gd name="T23" fmla="*/ 24 h 42"/>
                <a:gd name="T24" fmla="*/ 21 w 42"/>
                <a:gd name="T25" fmla="*/ 42 h 42"/>
                <a:gd name="T26" fmla="*/ 24 w 42"/>
                <a:gd name="T27" fmla="*/ 42 h 42"/>
                <a:gd name="T28" fmla="*/ 42 w 42"/>
                <a:gd name="T29" fmla="*/ 21 h 42"/>
                <a:gd name="T30" fmla="*/ 42 w 42"/>
                <a:gd name="T31" fmla="*/ 18 h 42"/>
                <a:gd name="T32" fmla="*/ 21 w 42"/>
                <a:gd name="T33" fmla="*/ 0 h 42"/>
                <a:gd name="T34" fmla="*/ 19 w 42"/>
                <a:gd name="T35" fmla="*/ 0 h 42"/>
                <a:gd name="T36" fmla="*/ 0 w 42"/>
                <a:gd name="T37" fmla="*/ 21 h 42"/>
                <a:gd name="T38" fmla="*/ 0 w 42"/>
                <a:gd name="T39" fmla="*/ 24 h 42"/>
                <a:gd name="T40" fmla="*/ 5 w 42"/>
                <a:gd name="T41" fmla="*/ 2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42">
                  <a:moveTo>
                    <a:pt x="5" y="23"/>
                  </a:moveTo>
                  <a:cubicBezTo>
                    <a:pt x="10" y="23"/>
                    <a:pt x="10" y="23"/>
                    <a:pt x="10" y="23"/>
                  </a:cubicBezTo>
                  <a:cubicBezTo>
                    <a:pt x="10" y="22"/>
                    <a:pt x="10" y="22"/>
                    <a:pt x="10" y="21"/>
                  </a:cubicBezTo>
                  <a:cubicBezTo>
                    <a:pt x="10" y="15"/>
                    <a:pt x="14" y="10"/>
                    <a:pt x="20" y="10"/>
                  </a:cubicBezTo>
                  <a:cubicBezTo>
                    <a:pt x="20" y="10"/>
                    <a:pt x="21" y="9"/>
                    <a:pt x="21" y="9"/>
                  </a:cubicBezTo>
                  <a:cubicBezTo>
                    <a:pt x="27" y="9"/>
                    <a:pt x="32" y="14"/>
                    <a:pt x="33" y="20"/>
                  </a:cubicBezTo>
                  <a:cubicBezTo>
                    <a:pt x="33" y="20"/>
                    <a:pt x="33" y="21"/>
                    <a:pt x="33" y="21"/>
                  </a:cubicBezTo>
                  <a:cubicBezTo>
                    <a:pt x="33" y="27"/>
                    <a:pt x="29" y="32"/>
                    <a:pt x="23" y="33"/>
                  </a:cubicBezTo>
                  <a:cubicBezTo>
                    <a:pt x="22" y="33"/>
                    <a:pt x="22" y="33"/>
                    <a:pt x="21" y="33"/>
                  </a:cubicBezTo>
                  <a:cubicBezTo>
                    <a:pt x="16" y="33"/>
                    <a:pt x="10" y="29"/>
                    <a:pt x="10" y="23"/>
                  </a:cubicBezTo>
                  <a:cubicBezTo>
                    <a:pt x="5" y="23"/>
                    <a:pt x="5" y="23"/>
                    <a:pt x="5" y="23"/>
                  </a:cubicBezTo>
                  <a:cubicBezTo>
                    <a:pt x="0" y="24"/>
                    <a:pt x="0" y="24"/>
                    <a:pt x="0" y="24"/>
                  </a:cubicBezTo>
                  <a:cubicBezTo>
                    <a:pt x="2" y="34"/>
                    <a:pt x="11" y="42"/>
                    <a:pt x="21" y="42"/>
                  </a:cubicBezTo>
                  <a:cubicBezTo>
                    <a:pt x="22" y="42"/>
                    <a:pt x="23" y="42"/>
                    <a:pt x="24" y="42"/>
                  </a:cubicBezTo>
                  <a:cubicBezTo>
                    <a:pt x="35" y="41"/>
                    <a:pt x="42" y="32"/>
                    <a:pt x="42" y="21"/>
                  </a:cubicBezTo>
                  <a:cubicBezTo>
                    <a:pt x="42" y="20"/>
                    <a:pt x="42" y="19"/>
                    <a:pt x="42" y="18"/>
                  </a:cubicBezTo>
                  <a:cubicBezTo>
                    <a:pt x="41" y="8"/>
                    <a:pt x="32" y="0"/>
                    <a:pt x="21" y="0"/>
                  </a:cubicBezTo>
                  <a:cubicBezTo>
                    <a:pt x="20" y="0"/>
                    <a:pt x="20" y="0"/>
                    <a:pt x="19" y="0"/>
                  </a:cubicBezTo>
                  <a:cubicBezTo>
                    <a:pt x="8" y="2"/>
                    <a:pt x="0" y="11"/>
                    <a:pt x="0" y="21"/>
                  </a:cubicBezTo>
                  <a:cubicBezTo>
                    <a:pt x="0" y="22"/>
                    <a:pt x="0" y="23"/>
                    <a:pt x="0" y="24"/>
                  </a:cubicBezTo>
                  <a:lnTo>
                    <a:pt x="5" y="23"/>
                  </a:lnTo>
                  <a:close/>
                </a:path>
              </a:pathLst>
            </a:custGeom>
            <a:solidFill>
              <a:srgbClr val="8C83D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1" name="íşlïďê"/>
            <p:cNvSpPr/>
            <p:nvPr/>
          </p:nvSpPr>
          <p:spPr bwMode="auto">
            <a:xfrm>
              <a:off x="4037" y="4215"/>
              <a:ext cx="101" cy="95"/>
            </a:xfrm>
            <a:custGeom>
              <a:avLst/>
              <a:gdLst>
                <a:gd name="T0" fmla="*/ 0 w 98"/>
                <a:gd name="T1" fmla="*/ 0 h 92"/>
                <a:gd name="T2" fmla="*/ 7 w 98"/>
                <a:gd name="T3" fmla="*/ 92 h 92"/>
                <a:gd name="T4" fmla="*/ 98 w 98"/>
                <a:gd name="T5" fmla="*/ 84 h 92"/>
                <a:gd name="T6" fmla="*/ 71 w 98"/>
                <a:gd name="T7" fmla="*/ 33 h 92"/>
                <a:gd name="T8" fmla="*/ 0 w 98"/>
                <a:gd name="T9" fmla="*/ 0 h 92"/>
              </a:gdLst>
              <a:ahLst/>
              <a:cxnLst>
                <a:cxn ang="0">
                  <a:pos x="T0" y="T1"/>
                </a:cxn>
                <a:cxn ang="0">
                  <a:pos x="T2" y="T3"/>
                </a:cxn>
                <a:cxn ang="0">
                  <a:pos x="T4" y="T5"/>
                </a:cxn>
                <a:cxn ang="0">
                  <a:pos x="T6" y="T7"/>
                </a:cxn>
                <a:cxn ang="0">
                  <a:pos x="T8" y="T9"/>
                </a:cxn>
              </a:cxnLst>
              <a:rect l="0" t="0" r="r" b="b"/>
              <a:pathLst>
                <a:path w="98" h="92">
                  <a:moveTo>
                    <a:pt x="0" y="0"/>
                  </a:moveTo>
                  <a:lnTo>
                    <a:pt x="7" y="92"/>
                  </a:lnTo>
                  <a:lnTo>
                    <a:pt x="98" y="84"/>
                  </a:lnTo>
                  <a:lnTo>
                    <a:pt x="71" y="33"/>
                  </a:lnTo>
                  <a:lnTo>
                    <a:pt x="0" y="0"/>
                  </a:lnTo>
                  <a:close/>
                </a:path>
              </a:pathLst>
            </a:custGeom>
            <a:solidFill>
              <a:srgbClr val="8C83D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2" name="ïṩḻïďè"/>
            <p:cNvSpPr/>
            <p:nvPr/>
          </p:nvSpPr>
          <p:spPr bwMode="auto">
            <a:xfrm>
              <a:off x="4040" y="4129"/>
              <a:ext cx="175" cy="166"/>
            </a:xfrm>
            <a:custGeom>
              <a:avLst/>
              <a:gdLst>
                <a:gd name="T0" fmla="*/ 59 w 119"/>
                <a:gd name="T1" fmla="*/ 112 h 112"/>
                <a:gd name="T2" fmla="*/ 4 w 119"/>
                <a:gd name="T3" fmla="*/ 63 h 112"/>
                <a:gd name="T4" fmla="*/ 52 w 119"/>
                <a:gd name="T5" fmla="*/ 0 h 112"/>
                <a:gd name="T6" fmla="*/ 59 w 119"/>
                <a:gd name="T7" fmla="*/ 0 h 112"/>
                <a:gd name="T8" fmla="*/ 115 w 119"/>
                <a:gd name="T9" fmla="*/ 49 h 112"/>
                <a:gd name="T10" fmla="*/ 67 w 119"/>
                <a:gd name="T11" fmla="*/ 111 h 112"/>
                <a:gd name="T12" fmla="*/ 59 w 119"/>
                <a:gd name="T13" fmla="*/ 112 h 112"/>
              </a:gdLst>
              <a:ahLst/>
              <a:cxnLst>
                <a:cxn ang="0">
                  <a:pos x="T0" y="T1"/>
                </a:cxn>
                <a:cxn ang="0">
                  <a:pos x="T2" y="T3"/>
                </a:cxn>
                <a:cxn ang="0">
                  <a:pos x="T4" y="T5"/>
                </a:cxn>
                <a:cxn ang="0">
                  <a:pos x="T6" y="T7"/>
                </a:cxn>
                <a:cxn ang="0">
                  <a:pos x="T8" y="T9"/>
                </a:cxn>
                <a:cxn ang="0">
                  <a:pos x="T10" y="T11"/>
                </a:cxn>
                <a:cxn ang="0">
                  <a:pos x="T12" y="T13"/>
                </a:cxn>
              </a:cxnLst>
              <a:rect l="0" t="0" r="r" b="b"/>
              <a:pathLst>
                <a:path w="119" h="112">
                  <a:moveTo>
                    <a:pt x="59" y="112"/>
                  </a:moveTo>
                  <a:cubicBezTo>
                    <a:pt x="31" y="112"/>
                    <a:pt x="7" y="91"/>
                    <a:pt x="4" y="63"/>
                  </a:cubicBezTo>
                  <a:cubicBezTo>
                    <a:pt x="0" y="32"/>
                    <a:pt x="21" y="4"/>
                    <a:pt x="52" y="0"/>
                  </a:cubicBezTo>
                  <a:cubicBezTo>
                    <a:pt x="54" y="0"/>
                    <a:pt x="57" y="0"/>
                    <a:pt x="59" y="0"/>
                  </a:cubicBezTo>
                  <a:cubicBezTo>
                    <a:pt x="87" y="0"/>
                    <a:pt x="111" y="21"/>
                    <a:pt x="115" y="49"/>
                  </a:cubicBezTo>
                  <a:cubicBezTo>
                    <a:pt x="119" y="79"/>
                    <a:pt x="97" y="107"/>
                    <a:pt x="67" y="111"/>
                  </a:cubicBezTo>
                  <a:cubicBezTo>
                    <a:pt x="64" y="112"/>
                    <a:pt x="62" y="112"/>
                    <a:pt x="59" y="11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3" name="îṩ1iḑê"/>
            <p:cNvSpPr/>
            <p:nvPr/>
          </p:nvSpPr>
          <p:spPr bwMode="auto">
            <a:xfrm>
              <a:off x="4034" y="4121"/>
              <a:ext cx="190" cy="181"/>
            </a:xfrm>
            <a:custGeom>
              <a:avLst/>
              <a:gdLst>
                <a:gd name="T0" fmla="*/ 63 w 129"/>
                <a:gd name="T1" fmla="*/ 11 h 123"/>
                <a:gd name="T2" fmla="*/ 113 w 129"/>
                <a:gd name="T3" fmla="*/ 55 h 123"/>
                <a:gd name="T4" fmla="*/ 70 w 129"/>
                <a:gd name="T5" fmla="*/ 112 h 123"/>
                <a:gd name="T6" fmla="*/ 63 w 129"/>
                <a:gd name="T7" fmla="*/ 112 h 123"/>
                <a:gd name="T8" fmla="*/ 13 w 129"/>
                <a:gd name="T9" fmla="*/ 68 h 123"/>
                <a:gd name="T10" fmla="*/ 57 w 129"/>
                <a:gd name="T11" fmla="*/ 12 h 123"/>
                <a:gd name="T12" fmla="*/ 63 w 129"/>
                <a:gd name="T13" fmla="*/ 11 h 123"/>
                <a:gd name="T14" fmla="*/ 63 w 129"/>
                <a:gd name="T15" fmla="*/ 0 h 123"/>
                <a:gd name="T16" fmla="*/ 63 w 129"/>
                <a:gd name="T17" fmla="*/ 0 h 123"/>
                <a:gd name="T18" fmla="*/ 55 w 129"/>
                <a:gd name="T19" fmla="*/ 1 h 123"/>
                <a:gd name="T20" fmla="*/ 14 w 129"/>
                <a:gd name="T21" fmla="*/ 24 h 123"/>
                <a:gd name="T22" fmla="*/ 2 w 129"/>
                <a:gd name="T23" fmla="*/ 70 h 123"/>
                <a:gd name="T24" fmla="*/ 63 w 129"/>
                <a:gd name="T25" fmla="*/ 123 h 123"/>
                <a:gd name="T26" fmla="*/ 71 w 129"/>
                <a:gd name="T27" fmla="*/ 123 h 123"/>
                <a:gd name="T28" fmla="*/ 124 w 129"/>
                <a:gd name="T29" fmla="*/ 54 h 123"/>
                <a:gd name="T30" fmla="*/ 63 w 129"/>
                <a:gd name="T3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9" h="123">
                  <a:moveTo>
                    <a:pt x="63" y="11"/>
                  </a:moveTo>
                  <a:cubicBezTo>
                    <a:pt x="88" y="11"/>
                    <a:pt x="110" y="30"/>
                    <a:pt x="113" y="55"/>
                  </a:cubicBezTo>
                  <a:cubicBezTo>
                    <a:pt x="117" y="83"/>
                    <a:pt x="97" y="108"/>
                    <a:pt x="70" y="112"/>
                  </a:cubicBezTo>
                  <a:cubicBezTo>
                    <a:pt x="68" y="112"/>
                    <a:pt x="65" y="112"/>
                    <a:pt x="63" y="112"/>
                  </a:cubicBezTo>
                  <a:cubicBezTo>
                    <a:pt x="38" y="112"/>
                    <a:pt x="17" y="94"/>
                    <a:pt x="13" y="68"/>
                  </a:cubicBezTo>
                  <a:cubicBezTo>
                    <a:pt x="10" y="41"/>
                    <a:pt x="29" y="15"/>
                    <a:pt x="57" y="12"/>
                  </a:cubicBezTo>
                  <a:cubicBezTo>
                    <a:pt x="59" y="12"/>
                    <a:pt x="61" y="11"/>
                    <a:pt x="63" y="11"/>
                  </a:cubicBezTo>
                  <a:moveTo>
                    <a:pt x="63" y="0"/>
                  </a:moveTo>
                  <a:cubicBezTo>
                    <a:pt x="63" y="0"/>
                    <a:pt x="63" y="0"/>
                    <a:pt x="63" y="0"/>
                  </a:cubicBezTo>
                  <a:cubicBezTo>
                    <a:pt x="61" y="0"/>
                    <a:pt x="58" y="0"/>
                    <a:pt x="55" y="1"/>
                  </a:cubicBezTo>
                  <a:cubicBezTo>
                    <a:pt x="39" y="3"/>
                    <a:pt x="24" y="11"/>
                    <a:pt x="14" y="24"/>
                  </a:cubicBezTo>
                  <a:cubicBezTo>
                    <a:pt x="4" y="37"/>
                    <a:pt x="0" y="53"/>
                    <a:pt x="2" y="70"/>
                  </a:cubicBezTo>
                  <a:cubicBezTo>
                    <a:pt x="6" y="100"/>
                    <a:pt x="32" y="123"/>
                    <a:pt x="63" y="123"/>
                  </a:cubicBezTo>
                  <a:cubicBezTo>
                    <a:pt x="66" y="123"/>
                    <a:pt x="69" y="123"/>
                    <a:pt x="71" y="123"/>
                  </a:cubicBezTo>
                  <a:cubicBezTo>
                    <a:pt x="105" y="119"/>
                    <a:pt x="129" y="88"/>
                    <a:pt x="124" y="54"/>
                  </a:cubicBezTo>
                  <a:cubicBezTo>
                    <a:pt x="120" y="23"/>
                    <a:pt x="94" y="0"/>
                    <a:pt x="63" y="0"/>
                  </a:cubicBezTo>
                  <a:close/>
                </a:path>
              </a:pathLst>
            </a:custGeom>
            <a:solidFill>
              <a:srgbClr val="8C83D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4" name="î$ļíḍe"/>
            <p:cNvSpPr/>
            <p:nvPr/>
          </p:nvSpPr>
          <p:spPr bwMode="auto">
            <a:xfrm>
              <a:off x="4566" y="4518"/>
              <a:ext cx="101" cy="96"/>
            </a:xfrm>
            <a:custGeom>
              <a:avLst/>
              <a:gdLst>
                <a:gd name="T0" fmla="*/ 0 w 98"/>
                <a:gd name="T1" fmla="*/ 0 h 93"/>
                <a:gd name="T2" fmla="*/ 8 w 98"/>
                <a:gd name="T3" fmla="*/ 93 h 93"/>
                <a:gd name="T4" fmla="*/ 98 w 98"/>
                <a:gd name="T5" fmla="*/ 84 h 93"/>
                <a:gd name="T6" fmla="*/ 71 w 98"/>
                <a:gd name="T7" fmla="*/ 34 h 93"/>
                <a:gd name="T8" fmla="*/ 0 w 98"/>
                <a:gd name="T9" fmla="*/ 0 h 93"/>
              </a:gdLst>
              <a:ahLst/>
              <a:cxnLst>
                <a:cxn ang="0">
                  <a:pos x="T0" y="T1"/>
                </a:cxn>
                <a:cxn ang="0">
                  <a:pos x="T2" y="T3"/>
                </a:cxn>
                <a:cxn ang="0">
                  <a:pos x="T4" y="T5"/>
                </a:cxn>
                <a:cxn ang="0">
                  <a:pos x="T6" y="T7"/>
                </a:cxn>
                <a:cxn ang="0">
                  <a:pos x="T8" y="T9"/>
                </a:cxn>
              </a:cxnLst>
              <a:rect l="0" t="0" r="r" b="b"/>
              <a:pathLst>
                <a:path w="98" h="93">
                  <a:moveTo>
                    <a:pt x="0" y="0"/>
                  </a:moveTo>
                  <a:lnTo>
                    <a:pt x="8" y="93"/>
                  </a:lnTo>
                  <a:lnTo>
                    <a:pt x="98" y="84"/>
                  </a:lnTo>
                  <a:lnTo>
                    <a:pt x="71" y="34"/>
                  </a:lnTo>
                  <a:lnTo>
                    <a:pt x="0" y="0"/>
                  </a:lnTo>
                  <a:close/>
                </a:path>
              </a:pathLst>
            </a:custGeom>
            <a:solidFill>
              <a:srgbClr val="FF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5" name="ïşlidê"/>
            <p:cNvSpPr/>
            <p:nvPr/>
          </p:nvSpPr>
          <p:spPr bwMode="auto">
            <a:xfrm>
              <a:off x="4571" y="4433"/>
              <a:ext cx="170" cy="165"/>
            </a:xfrm>
            <a:custGeom>
              <a:avLst/>
              <a:gdLst>
                <a:gd name="T0" fmla="*/ 58 w 115"/>
                <a:gd name="T1" fmla="*/ 112 h 112"/>
                <a:gd name="T2" fmla="*/ 2 w 115"/>
                <a:gd name="T3" fmla="*/ 63 h 112"/>
                <a:gd name="T4" fmla="*/ 13 w 115"/>
                <a:gd name="T5" fmla="*/ 22 h 112"/>
                <a:gd name="T6" fmla="*/ 50 w 115"/>
                <a:gd name="T7" fmla="*/ 0 h 112"/>
                <a:gd name="T8" fmla="*/ 58 w 115"/>
                <a:gd name="T9" fmla="*/ 0 h 112"/>
                <a:gd name="T10" fmla="*/ 113 w 115"/>
                <a:gd name="T11" fmla="*/ 49 h 112"/>
                <a:gd name="T12" fmla="*/ 102 w 115"/>
                <a:gd name="T13" fmla="*/ 90 h 112"/>
                <a:gd name="T14" fmla="*/ 65 w 115"/>
                <a:gd name="T15" fmla="*/ 112 h 112"/>
                <a:gd name="T16" fmla="*/ 58 w 115"/>
                <a:gd name="T17" fmla="*/ 1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112">
                  <a:moveTo>
                    <a:pt x="58" y="112"/>
                  </a:moveTo>
                  <a:cubicBezTo>
                    <a:pt x="30" y="112"/>
                    <a:pt x="6" y="91"/>
                    <a:pt x="2" y="63"/>
                  </a:cubicBezTo>
                  <a:cubicBezTo>
                    <a:pt x="0" y="48"/>
                    <a:pt x="4" y="34"/>
                    <a:pt x="13" y="22"/>
                  </a:cubicBezTo>
                  <a:cubicBezTo>
                    <a:pt x="22" y="10"/>
                    <a:pt x="36" y="2"/>
                    <a:pt x="50" y="0"/>
                  </a:cubicBezTo>
                  <a:cubicBezTo>
                    <a:pt x="53" y="0"/>
                    <a:pt x="55" y="0"/>
                    <a:pt x="58" y="0"/>
                  </a:cubicBezTo>
                  <a:cubicBezTo>
                    <a:pt x="86" y="0"/>
                    <a:pt x="110" y="21"/>
                    <a:pt x="113" y="49"/>
                  </a:cubicBezTo>
                  <a:cubicBezTo>
                    <a:pt x="115" y="64"/>
                    <a:pt x="111" y="78"/>
                    <a:pt x="102" y="90"/>
                  </a:cubicBezTo>
                  <a:cubicBezTo>
                    <a:pt x="93" y="102"/>
                    <a:pt x="80" y="110"/>
                    <a:pt x="65" y="112"/>
                  </a:cubicBezTo>
                  <a:cubicBezTo>
                    <a:pt x="63" y="112"/>
                    <a:pt x="60" y="112"/>
                    <a:pt x="58" y="11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6" name="ïşľîdê"/>
            <p:cNvSpPr/>
            <p:nvPr/>
          </p:nvSpPr>
          <p:spPr bwMode="auto">
            <a:xfrm>
              <a:off x="4560" y="4424"/>
              <a:ext cx="190" cy="183"/>
            </a:xfrm>
            <a:custGeom>
              <a:avLst/>
              <a:gdLst>
                <a:gd name="T0" fmla="*/ 66 w 129"/>
                <a:gd name="T1" fmla="*/ 12 h 124"/>
                <a:gd name="T2" fmla="*/ 116 w 129"/>
                <a:gd name="T3" fmla="*/ 55 h 124"/>
                <a:gd name="T4" fmla="*/ 72 w 129"/>
                <a:gd name="T5" fmla="*/ 112 h 124"/>
                <a:gd name="T6" fmla="*/ 66 w 129"/>
                <a:gd name="T7" fmla="*/ 112 h 124"/>
                <a:gd name="T8" fmla="*/ 16 w 129"/>
                <a:gd name="T9" fmla="*/ 69 h 124"/>
                <a:gd name="T10" fmla="*/ 59 w 129"/>
                <a:gd name="T11" fmla="*/ 12 h 124"/>
                <a:gd name="T12" fmla="*/ 66 w 129"/>
                <a:gd name="T13" fmla="*/ 12 h 124"/>
                <a:gd name="T14" fmla="*/ 66 w 129"/>
                <a:gd name="T15" fmla="*/ 0 h 124"/>
                <a:gd name="T16" fmla="*/ 66 w 129"/>
                <a:gd name="T17" fmla="*/ 0 h 124"/>
                <a:gd name="T18" fmla="*/ 58 w 129"/>
                <a:gd name="T19" fmla="*/ 1 h 124"/>
                <a:gd name="T20" fmla="*/ 5 w 129"/>
                <a:gd name="T21" fmla="*/ 70 h 124"/>
                <a:gd name="T22" fmla="*/ 66 w 129"/>
                <a:gd name="T23" fmla="*/ 124 h 124"/>
                <a:gd name="T24" fmla="*/ 74 w 129"/>
                <a:gd name="T25" fmla="*/ 123 h 124"/>
                <a:gd name="T26" fmla="*/ 115 w 129"/>
                <a:gd name="T27" fmla="*/ 100 h 124"/>
                <a:gd name="T28" fmla="*/ 127 w 129"/>
                <a:gd name="T29" fmla="*/ 54 h 124"/>
                <a:gd name="T30" fmla="*/ 66 w 129"/>
                <a:gd name="T31"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9" h="124">
                  <a:moveTo>
                    <a:pt x="66" y="12"/>
                  </a:moveTo>
                  <a:cubicBezTo>
                    <a:pt x="91" y="12"/>
                    <a:pt x="112" y="30"/>
                    <a:pt x="116" y="55"/>
                  </a:cubicBezTo>
                  <a:cubicBezTo>
                    <a:pt x="119" y="83"/>
                    <a:pt x="100" y="108"/>
                    <a:pt x="72" y="112"/>
                  </a:cubicBezTo>
                  <a:cubicBezTo>
                    <a:pt x="70" y="112"/>
                    <a:pt x="68" y="112"/>
                    <a:pt x="66" y="112"/>
                  </a:cubicBezTo>
                  <a:cubicBezTo>
                    <a:pt x="41" y="112"/>
                    <a:pt x="19" y="94"/>
                    <a:pt x="16" y="69"/>
                  </a:cubicBezTo>
                  <a:cubicBezTo>
                    <a:pt x="12" y="41"/>
                    <a:pt x="32" y="16"/>
                    <a:pt x="59" y="12"/>
                  </a:cubicBezTo>
                  <a:cubicBezTo>
                    <a:pt x="61" y="12"/>
                    <a:pt x="64" y="12"/>
                    <a:pt x="66" y="12"/>
                  </a:cubicBezTo>
                  <a:moveTo>
                    <a:pt x="66" y="0"/>
                  </a:moveTo>
                  <a:cubicBezTo>
                    <a:pt x="66" y="0"/>
                    <a:pt x="66" y="0"/>
                    <a:pt x="66" y="0"/>
                  </a:cubicBezTo>
                  <a:cubicBezTo>
                    <a:pt x="63" y="0"/>
                    <a:pt x="60" y="1"/>
                    <a:pt x="58" y="1"/>
                  </a:cubicBezTo>
                  <a:cubicBezTo>
                    <a:pt x="24" y="5"/>
                    <a:pt x="0" y="36"/>
                    <a:pt x="5" y="70"/>
                  </a:cubicBezTo>
                  <a:cubicBezTo>
                    <a:pt x="9" y="101"/>
                    <a:pt x="35" y="124"/>
                    <a:pt x="66" y="124"/>
                  </a:cubicBezTo>
                  <a:cubicBezTo>
                    <a:pt x="68" y="124"/>
                    <a:pt x="71" y="123"/>
                    <a:pt x="74" y="123"/>
                  </a:cubicBezTo>
                  <a:cubicBezTo>
                    <a:pt x="90" y="121"/>
                    <a:pt x="105" y="113"/>
                    <a:pt x="115" y="100"/>
                  </a:cubicBezTo>
                  <a:cubicBezTo>
                    <a:pt x="125" y="87"/>
                    <a:pt x="129" y="70"/>
                    <a:pt x="127" y="54"/>
                  </a:cubicBezTo>
                  <a:cubicBezTo>
                    <a:pt x="123" y="23"/>
                    <a:pt x="97" y="0"/>
                    <a:pt x="66" y="0"/>
                  </a:cubicBezTo>
                  <a:close/>
                </a:path>
              </a:pathLst>
            </a:custGeom>
            <a:solidFill>
              <a:srgbClr val="FF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7" name="ïSḻíďé"/>
            <p:cNvSpPr/>
            <p:nvPr/>
          </p:nvSpPr>
          <p:spPr bwMode="auto">
            <a:xfrm>
              <a:off x="4090" y="4183"/>
              <a:ext cx="40" cy="54"/>
            </a:xfrm>
            <a:custGeom>
              <a:avLst/>
              <a:gdLst>
                <a:gd name="T0" fmla="*/ 5 w 27"/>
                <a:gd name="T1" fmla="*/ 18 h 37"/>
                <a:gd name="T2" fmla="*/ 1 w 27"/>
                <a:gd name="T3" fmla="*/ 11 h 37"/>
                <a:gd name="T4" fmla="*/ 1 w 27"/>
                <a:gd name="T5" fmla="*/ 7 h 37"/>
                <a:gd name="T6" fmla="*/ 3 w 27"/>
                <a:gd name="T7" fmla="*/ 4 h 37"/>
                <a:gd name="T8" fmla="*/ 6 w 27"/>
                <a:gd name="T9" fmla="*/ 1 h 37"/>
                <a:gd name="T10" fmla="*/ 11 w 27"/>
                <a:gd name="T11" fmla="*/ 0 h 37"/>
                <a:gd name="T12" fmla="*/ 15 w 27"/>
                <a:gd name="T13" fmla="*/ 0 h 37"/>
                <a:gd name="T14" fmla="*/ 19 w 27"/>
                <a:gd name="T15" fmla="*/ 2 h 37"/>
                <a:gd name="T16" fmla="*/ 22 w 27"/>
                <a:gd name="T17" fmla="*/ 4 h 37"/>
                <a:gd name="T18" fmla="*/ 23 w 27"/>
                <a:gd name="T19" fmla="*/ 8 h 37"/>
                <a:gd name="T20" fmla="*/ 21 w 27"/>
                <a:gd name="T21" fmla="*/ 16 h 37"/>
                <a:gd name="T22" fmla="*/ 27 w 27"/>
                <a:gd name="T23" fmla="*/ 24 h 37"/>
                <a:gd name="T24" fmla="*/ 26 w 27"/>
                <a:gd name="T25" fmla="*/ 28 h 37"/>
                <a:gd name="T26" fmla="*/ 24 w 27"/>
                <a:gd name="T27" fmla="*/ 32 h 37"/>
                <a:gd name="T28" fmla="*/ 21 w 27"/>
                <a:gd name="T29" fmla="*/ 35 h 37"/>
                <a:gd name="T30" fmla="*/ 15 w 27"/>
                <a:gd name="T31" fmla="*/ 37 h 37"/>
                <a:gd name="T32" fmla="*/ 10 w 27"/>
                <a:gd name="T33" fmla="*/ 37 h 37"/>
                <a:gd name="T34" fmla="*/ 6 w 27"/>
                <a:gd name="T35" fmla="*/ 35 h 37"/>
                <a:gd name="T36" fmla="*/ 3 w 27"/>
                <a:gd name="T37" fmla="*/ 32 h 37"/>
                <a:gd name="T38" fmla="*/ 1 w 27"/>
                <a:gd name="T39" fmla="*/ 27 h 37"/>
                <a:gd name="T40" fmla="*/ 2 w 27"/>
                <a:gd name="T41" fmla="*/ 22 h 37"/>
                <a:gd name="T42" fmla="*/ 5 w 27"/>
                <a:gd name="T43" fmla="*/ 18 h 37"/>
                <a:gd name="T44" fmla="*/ 8 w 27"/>
                <a:gd name="T45" fmla="*/ 11 h 37"/>
                <a:gd name="T46" fmla="*/ 9 w 27"/>
                <a:gd name="T47" fmla="*/ 12 h 37"/>
                <a:gd name="T48" fmla="*/ 10 w 27"/>
                <a:gd name="T49" fmla="*/ 13 h 37"/>
                <a:gd name="T50" fmla="*/ 11 w 27"/>
                <a:gd name="T51" fmla="*/ 14 h 37"/>
                <a:gd name="T52" fmla="*/ 12 w 27"/>
                <a:gd name="T53" fmla="*/ 14 h 37"/>
                <a:gd name="T54" fmla="*/ 15 w 27"/>
                <a:gd name="T55" fmla="*/ 13 h 37"/>
                <a:gd name="T56" fmla="*/ 16 w 27"/>
                <a:gd name="T57" fmla="*/ 10 h 37"/>
                <a:gd name="T58" fmla="*/ 14 w 27"/>
                <a:gd name="T59" fmla="*/ 7 h 37"/>
                <a:gd name="T60" fmla="*/ 11 w 27"/>
                <a:gd name="T61" fmla="*/ 7 h 37"/>
                <a:gd name="T62" fmla="*/ 9 w 27"/>
                <a:gd name="T63" fmla="*/ 8 h 37"/>
                <a:gd name="T64" fmla="*/ 8 w 27"/>
                <a:gd name="T65" fmla="*/ 11 h 37"/>
                <a:gd name="T66" fmla="*/ 9 w 27"/>
                <a:gd name="T67" fmla="*/ 25 h 37"/>
                <a:gd name="T68" fmla="*/ 10 w 27"/>
                <a:gd name="T69" fmla="*/ 27 h 37"/>
                <a:gd name="T70" fmla="*/ 11 w 27"/>
                <a:gd name="T71" fmla="*/ 29 h 37"/>
                <a:gd name="T72" fmla="*/ 13 w 27"/>
                <a:gd name="T73" fmla="*/ 30 h 37"/>
                <a:gd name="T74" fmla="*/ 14 w 27"/>
                <a:gd name="T75" fmla="*/ 30 h 37"/>
                <a:gd name="T76" fmla="*/ 16 w 27"/>
                <a:gd name="T77" fmla="*/ 29 h 37"/>
                <a:gd name="T78" fmla="*/ 18 w 27"/>
                <a:gd name="T79" fmla="*/ 28 h 37"/>
                <a:gd name="T80" fmla="*/ 18 w 27"/>
                <a:gd name="T81" fmla="*/ 26 h 37"/>
                <a:gd name="T82" fmla="*/ 19 w 27"/>
                <a:gd name="T83" fmla="*/ 24 h 37"/>
                <a:gd name="T84" fmla="*/ 17 w 27"/>
                <a:gd name="T85" fmla="*/ 21 h 37"/>
                <a:gd name="T86" fmla="*/ 13 w 27"/>
                <a:gd name="T87" fmla="*/ 20 h 37"/>
                <a:gd name="T88" fmla="*/ 11 w 27"/>
                <a:gd name="T89" fmla="*/ 20 h 37"/>
                <a:gd name="T90" fmla="*/ 10 w 27"/>
                <a:gd name="T91" fmla="*/ 22 h 37"/>
                <a:gd name="T92" fmla="*/ 9 w 27"/>
                <a:gd name="T93" fmla="*/ 23 h 37"/>
                <a:gd name="T94" fmla="*/ 9 w 27"/>
                <a:gd name="T95" fmla="*/ 2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 h="37">
                  <a:moveTo>
                    <a:pt x="5" y="18"/>
                  </a:moveTo>
                  <a:cubicBezTo>
                    <a:pt x="2" y="16"/>
                    <a:pt x="1" y="14"/>
                    <a:pt x="1" y="11"/>
                  </a:cubicBezTo>
                  <a:cubicBezTo>
                    <a:pt x="0" y="10"/>
                    <a:pt x="1" y="8"/>
                    <a:pt x="1" y="7"/>
                  </a:cubicBezTo>
                  <a:cubicBezTo>
                    <a:pt x="1" y="6"/>
                    <a:pt x="2" y="5"/>
                    <a:pt x="3" y="4"/>
                  </a:cubicBezTo>
                  <a:cubicBezTo>
                    <a:pt x="4" y="3"/>
                    <a:pt x="5" y="2"/>
                    <a:pt x="6" y="1"/>
                  </a:cubicBezTo>
                  <a:cubicBezTo>
                    <a:pt x="7" y="0"/>
                    <a:pt x="9" y="0"/>
                    <a:pt x="11" y="0"/>
                  </a:cubicBezTo>
                  <a:cubicBezTo>
                    <a:pt x="12" y="0"/>
                    <a:pt x="14" y="0"/>
                    <a:pt x="15" y="0"/>
                  </a:cubicBezTo>
                  <a:cubicBezTo>
                    <a:pt x="17" y="0"/>
                    <a:pt x="18" y="1"/>
                    <a:pt x="19" y="2"/>
                  </a:cubicBezTo>
                  <a:cubicBezTo>
                    <a:pt x="20" y="2"/>
                    <a:pt x="21" y="3"/>
                    <a:pt x="22" y="4"/>
                  </a:cubicBezTo>
                  <a:cubicBezTo>
                    <a:pt x="23" y="6"/>
                    <a:pt x="23" y="7"/>
                    <a:pt x="23" y="8"/>
                  </a:cubicBezTo>
                  <a:cubicBezTo>
                    <a:pt x="23" y="11"/>
                    <a:pt x="23" y="13"/>
                    <a:pt x="21" y="16"/>
                  </a:cubicBezTo>
                  <a:cubicBezTo>
                    <a:pt x="24" y="17"/>
                    <a:pt x="26" y="20"/>
                    <a:pt x="27" y="24"/>
                  </a:cubicBezTo>
                  <a:cubicBezTo>
                    <a:pt x="27" y="25"/>
                    <a:pt x="27" y="27"/>
                    <a:pt x="26" y="28"/>
                  </a:cubicBezTo>
                  <a:cubicBezTo>
                    <a:pt x="26" y="30"/>
                    <a:pt x="25" y="31"/>
                    <a:pt x="24" y="32"/>
                  </a:cubicBezTo>
                  <a:cubicBezTo>
                    <a:pt x="23" y="34"/>
                    <a:pt x="22" y="35"/>
                    <a:pt x="21" y="35"/>
                  </a:cubicBezTo>
                  <a:cubicBezTo>
                    <a:pt x="19" y="36"/>
                    <a:pt x="17" y="37"/>
                    <a:pt x="15" y="37"/>
                  </a:cubicBezTo>
                  <a:cubicBezTo>
                    <a:pt x="14" y="37"/>
                    <a:pt x="12" y="37"/>
                    <a:pt x="10" y="37"/>
                  </a:cubicBezTo>
                  <a:cubicBezTo>
                    <a:pt x="8" y="36"/>
                    <a:pt x="7" y="36"/>
                    <a:pt x="6" y="35"/>
                  </a:cubicBezTo>
                  <a:cubicBezTo>
                    <a:pt x="4" y="34"/>
                    <a:pt x="3" y="33"/>
                    <a:pt x="3" y="32"/>
                  </a:cubicBezTo>
                  <a:cubicBezTo>
                    <a:pt x="2" y="30"/>
                    <a:pt x="1" y="29"/>
                    <a:pt x="1" y="27"/>
                  </a:cubicBezTo>
                  <a:cubicBezTo>
                    <a:pt x="1" y="25"/>
                    <a:pt x="1" y="24"/>
                    <a:pt x="2" y="22"/>
                  </a:cubicBezTo>
                  <a:cubicBezTo>
                    <a:pt x="2" y="20"/>
                    <a:pt x="3" y="19"/>
                    <a:pt x="5" y="18"/>
                  </a:cubicBezTo>
                  <a:close/>
                  <a:moveTo>
                    <a:pt x="8" y="11"/>
                  </a:moveTo>
                  <a:cubicBezTo>
                    <a:pt x="8" y="11"/>
                    <a:pt x="9" y="12"/>
                    <a:pt x="9" y="12"/>
                  </a:cubicBezTo>
                  <a:cubicBezTo>
                    <a:pt x="9" y="13"/>
                    <a:pt x="9" y="13"/>
                    <a:pt x="10" y="13"/>
                  </a:cubicBezTo>
                  <a:cubicBezTo>
                    <a:pt x="10" y="14"/>
                    <a:pt x="11" y="14"/>
                    <a:pt x="11" y="14"/>
                  </a:cubicBezTo>
                  <a:cubicBezTo>
                    <a:pt x="11" y="14"/>
                    <a:pt x="12" y="14"/>
                    <a:pt x="12" y="14"/>
                  </a:cubicBezTo>
                  <a:cubicBezTo>
                    <a:pt x="13" y="14"/>
                    <a:pt x="14" y="14"/>
                    <a:pt x="15" y="13"/>
                  </a:cubicBezTo>
                  <a:cubicBezTo>
                    <a:pt x="16" y="12"/>
                    <a:pt x="16" y="11"/>
                    <a:pt x="16" y="10"/>
                  </a:cubicBezTo>
                  <a:cubicBezTo>
                    <a:pt x="15" y="9"/>
                    <a:pt x="15" y="8"/>
                    <a:pt x="14" y="7"/>
                  </a:cubicBezTo>
                  <a:cubicBezTo>
                    <a:pt x="13" y="7"/>
                    <a:pt x="12" y="7"/>
                    <a:pt x="11" y="7"/>
                  </a:cubicBezTo>
                  <a:cubicBezTo>
                    <a:pt x="10" y="7"/>
                    <a:pt x="10" y="7"/>
                    <a:pt x="9" y="8"/>
                  </a:cubicBezTo>
                  <a:cubicBezTo>
                    <a:pt x="8" y="9"/>
                    <a:pt x="8" y="10"/>
                    <a:pt x="8" y="11"/>
                  </a:cubicBezTo>
                  <a:close/>
                  <a:moveTo>
                    <a:pt x="9" y="25"/>
                  </a:moveTo>
                  <a:cubicBezTo>
                    <a:pt x="9" y="26"/>
                    <a:pt x="9" y="27"/>
                    <a:pt x="10" y="27"/>
                  </a:cubicBezTo>
                  <a:cubicBezTo>
                    <a:pt x="10" y="28"/>
                    <a:pt x="10" y="28"/>
                    <a:pt x="11" y="29"/>
                  </a:cubicBezTo>
                  <a:cubicBezTo>
                    <a:pt x="11" y="29"/>
                    <a:pt x="12" y="29"/>
                    <a:pt x="13" y="30"/>
                  </a:cubicBezTo>
                  <a:cubicBezTo>
                    <a:pt x="13" y="30"/>
                    <a:pt x="14" y="30"/>
                    <a:pt x="14" y="30"/>
                  </a:cubicBezTo>
                  <a:cubicBezTo>
                    <a:pt x="15" y="30"/>
                    <a:pt x="16" y="30"/>
                    <a:pt x="16" y="29"/>
                  </a:cubicBezTo>
                  <a:cubicBezTo>
                    <a:pt x="17" y="29"/>
                    <a:pt x="17" y="28"/>
                    <a:pt x="18" y="28"/>
                  </a:cubicBezTo>
                  <a:cubicBezTo>
                    <a:pt x="18" y="27"/>
                    <a:pt x="18" y="27"/>
                    <a:pt x="18" y="26"/>
                  </a:cubicBezTo>
                  <a:cubicBezTo>
                    <a:pt x="19" y="26"/>
                    <a:pt x="19" y="25"/>
                    <a:pt x="19" y="24"/>
                  </a:cubicBezTo>
                  <a:cubicBezTo>
                    <a:pt x="18" y="23"/>
                    <a:pt x="18" y="22"/>
                    <a:pt x="17" y="21"/>
                  </a:cubicBezTo>
                  <a:cubicBezTo>
                    <a:pt x="16" y="20"/>
                    <a:pt x="14" y="20"/>
                    <a:pt x="13" y="20"/>
                  </a:cubicBezTo>
                  <a:cubicBezTo>
                    <a:pt x="12" y="20"/>
                    <a:pt x="12" y="20"/>
                    <a:pt x="11" y="20"/>
                  </a:cubicBezTo>
                  <a:cubicBezTo>
                    <a:pt x="11" y="21"/>
                    <a:pt x="10" y="21"/>
                    <a:pt x="10" y="22"/>
                  </a:cubicBezTo>
                  <a:cubicBezTo>
                    <a:pt x="10" y="22"/>
                    <a:pt x="9" y="23"/>
                    <a:pt x="9" y="23"/>
                  </a:cubicBezTo>
                  <a:cubicBezTo>
                    <a:pt x="9" y="24"/>
                    <a:pt x="9" y="25"/>
                    <a:pt x="9" y="25"/>
                  </a:cubicBezTo>
                  <a:close/>
                </a:path>
              </a:pathLst>
            </a:custGeom>
            <a:solidFill>
              <a:srgbClr val="8C83D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8" name="iṣľîdè"/>
            <p:cNvSpPr/>
            <p:nvPr/>
          </p:nvSpPr>
          <p:spPr bwMode="auto">
            <a:xfrm>
              <a:off x="4133" y="4177"/>
              <a:ext cx="39" cy="56"/>
            </a:xfrm>
            <a:custGeom>
              <a:avLst/>
              <a:gdLst>
                <a:gd name="T0" fmla="*/ 8 w 27"/>
                <a:gd name="T1" fmla="*/ 37 h 38"/>
                <a:gd name="T2" fmla="*/ 2 w 27"/>
                <a:gd name="T3" fmla="*/ 34 h 38"/>
                <a:gd name="T4" fmla="*/ 4 w 27"/>
                <a:gd name="T5" fmla="*/ 30 h 38"/>
                <a:gd name="T6" fmla="*/ 8 w 27"/>
                <a:gd name="T7" fmla="*/ 25 h 38"/>
                <a:gd name="T8" fmla="*/ 13 w 27"/>
                <a:gd name="T9" fmla="*/ 16 h 38"/>
                <a:gd name="T10" fmla="*/ 15 w 27"/>
                <a:gd name="T11" fmla="*/ 10 h 38"/>
                <a:gd name="T12" fmla="*/ 14 w 27"/>
                <a:gd name="T13" fmla="*/ 8 h 38"/>
                <a:gd name="T14" fmla="*/ 11 w 27"/>
                <a:gd name="T15" fmla="*/ 7 h 38"/>
                <a:gd name="T16" fmla="*/ 9 w 27"/>
                <a:gd name="T17" fmla="*/ 9 h 38"/>
                <a:gd name="T18" fmla="*/ 8 w 27"/>
                <a:gd name="T19" fmla="*/ 12 h 38"/>
                <a:gd name="T20" fmla="*/ 7 w 27"/>
                <a:gd name="T21" fmla="*/ 15 h 38"/>
                <a:gd name="T22" fmla="*/ 5 w 27"/>
                <a:gd name="T23" fmla="*/ 16 h 38"/>
                <a:gd name="T24" fmla="*/ 2 w 27"/>
                <a:gd name="T25" fmla="*/ 15 h 38"/>
                <a:gd name="T26" fmla="*/ 0 w 27"/>
                <a:gd name="T27" fmla="*/ 13 h 38"/>
                <a:gd name="T28" fmla="*/ 0 w 27"/>
                <a:gd name="T29" fmla="*/ 9 h 38"/>
                <a:gd name="T30" fmla="*/ 2 w 27"/>
                <a:gd name="T31" fmla="*/ 6 h 38"/>
                <a:gd name="T32" fmla="*/ 6 w 27"/>
                <a:gd name="T33" fmla="*/ 2 h 38"/>
                <a:gd name="T34" fmla="*/ 11 w 27"/>
                <a:gd name="T35" fmla="*/ 0 h 38"/>
                <a:gd name="T36" fmla="*/ 15 w 27"/>
                <a:gd name="T37" fmla="*/ 0 h 38"/>
                <a:gd name="T38" fmla="*/ 19 w 27"/>
                <a:gd name="T39" fmla="*/ 2 h 38"/>
                <a:gd name="T40" fmla="*/ 22 w 27"/>
                <a:gd name="T41" fmla="*/ 5 h 38"/>
                <a:gd name="T42" fmla="*/ 23 w 27"/>
                <a:gd name="T43" fmla="*/ 9 h 38"/>
                <a:gd name="T44" fmla="*/ 23 w 27"/>
                <a:gd name="T45" fmla="*/ 13 h 38"/>
                <a:gd name="T46" fmla="*/ 21 w 27"/>
                <a:gd name="T47" fmla="*/ 18 h 38"/>
                <a:gd name="T48" fmla="*/ 18 w 27"/>
                <a:gd name="T49" fmla="*/ 23 h 38"/>
                <a:gd name="T50" fmla="*/ 14 w 27"/>
                <a:gd name="T51" fmla="*/ 29 h 38"/>
                <a:gd name="T52" fmla="*/ 21 w 27"/>
                <a:gd name="T53" fmla="*/ 28 h 38"/>
                <a:gd name="T54" fmla="*/ 27 w 27"/>
                <a:gd name="T55" fmla="*/ 31 h 38"/>
                <a:gd name="T56" fmla="*/ 22 w 27"/>
                <a:gd name="T57" fmla="*/ 35 h 38"/>
                <a:gd name="T58" fmla="*/ 8 w 27"/>
                <a:gd name="T59"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7" h="38">
                  <a:moveTo>
                    <a:pt x="8" y="37"/>
                  </a:moveTo>
                  <a:cubicBezTo>
                    <a:pt x="5" y="38"/>
                    <a:pt x="3" y="37"/>
                    <a:pt x="2" y="34"/>
                  </a:cubicBezTo>
                  <a:cubicBezTo>
                    <a:pt x="2" y="33"/>
                    <a:pt x="3" y="32"/>
                    <a:pt x="4" y="30"/>
                  </a:cubicBezTo>
                  <a:cubicBezTo>
                    <a:pt x="5" y="29"/>
                    <a:pt x="6" y="27"/>
                    <a:pt x="8" y="25"/>
                  </a:cubicBezTo>
                  <a:cubicBezTo>
                    <a:pt x="10" y="21"/>
                    <a:pt x="12" y="18"/>
                    <a:pt x="13" y="16"/>
                  </a:cubicBezTo>
                  <a:cubicBezTo>
                    <a:pt x="15" y="14"/>
                    <a:pt x="15" y="12"/>
                    <a:pt x="15" y="10"/>
                  </a:cubicBezTo>
                  <a:cubicBezTo>
                    <a:pt x="15" y="9"/>
                    <a:pt x="14" y="9"/>
                    <a:pt x="14" y="8"/>
                  </a:cubicBezTo>
                  <a:cubicBezTo>
                    <a:pt x="13" y="8"/>
                    <a:pt x="12" y="7"/>
                    <a:pt x="11" y="7"/>
                  </a:cubicBezTo>
                  <a:cubicBezTo>
                    <a:pt x="11" y="8"/>
                    <a:pt x="10" y="8"/>
                    <a:pt x="9" y="9"/>
                  </a:cubicBezTo>
                  <a:cubicBezTo>
                    <a:pt x="9" y="9"/>
                    <a:pt x="8" y="10"/>
                    <a:pt x="8" y="12"/>
                  </a:cubicBezTo>
                  <a:cubicBezTo>
                    <a:pt x="8" y="13"/>
                    <a:pt x="7" y="14"/>
                    <a:pt x="7" y="15"/>
                  </a:cubicBezTo>
                  <a:cubicBezTo>
                    <a:pt x="7" y="16"/>
                    <a:pt x="6" y="16"/>
                    <a:pt x="5" y="16"/>
                  </a:cubicBezTo>
                  <a:cubicBezTo>
                    <a:pt x="4" y="16"/>
                    <a:pt x="3" y="16"/>
                    <a:pt x="2" y="15"/>
                  </a:cubicBezTo>
                  <a:cubicBezTo>
                    <a:pt x="1" y="15"/>
                    <a:pt x="0" y="14"/>
                    <a:pt x="0" y="13"/>
                  </a:cubicBezTo>
                  <a:cubicBezTo>
                    <a:pt x="0" y="12"/>
                    <a:pt x="0" y="11"/>
                    <a:pt x="0" y="9"/>
                  </a:cubicBezTo>
                  <a:cubicBezTo>
                    <a:pt x="1" y="8"/>
                    <a:pt x="1" y="7"/>
                    <a:pt x="2" y="6"/>
                  </a:cubicBezTo>
                  <a:cubicBezTo>
                    <a:pt x="3" y="4"/>
                    <a:pt x="4" y="3"/>
                    <a:pt x="6" y="2"/>
                  </a:cubicBezTo>
                  <a:cubicBezTo>
                    <a:pt x="7" y="1"/>
                    <a:pt x="9" y="0"/>
                    <a:pt x="11" y="0"/>
                  </a:cubicBezTo>
                  <a:cubicBezTo>
                    <a:pt x="12" y="0"/>
                    <a:pt x="14" y="0"/>
                    <a:pt x="15" y="0"/>
                  </a:cubicBezTo>
                  <a:cubicBezTo>
                    <a:pt x="17" y="1"/>
                    <a:pt x="18" y="1"/>
                    <a:pt x="19" y="2"/>
                  </a:cubicBezTo>
                  <a:cubicBezTo>
                    <a:pt x="20" y="3"/>
                    <a:pt x="21" y="4"/>
                    <a:pt x="22" y="5"/>
                  </a:cubicBezTo>
                  <a:cubicBezTo>
                    <a:pt x="23" y="6"/>
                    <a:pt x="23" y="7"/>
                    <a:pt x="23" y="9"/>
                  </a:cubicBezTo>
                  <a:cubicBezTo>
                    <a:pt x="24" y="10"/>
                    <a:pt x="23" y="12"/>
                    <a:pt x="23" y="13"/>
                  </a:cubicBezTo>
                  <a:cubicBezTo>
                    <a:pt x="23" y="15"/>
                    <a:pt x="22" y="16"/>
                    <a:pt x="21" y="18"/>
                  </a:cubicBezTo>
                  <a:cubicBezTo>
                    <a:pt x="20" y="19"/>
                    <a:pt x="19" y="21"/>
                    <a:pt x="18" y="23"/>
                  </a:cubicBezTo>
                  <a:cubicBezTo>
                    <a:pt x="17" y="25"/>
                    <a:pt x="15" y="27"/>
                    <a:pt x="14" y="29"/>
                  </a:cubicBezTo>
                  <a:cubicBezTo>
                    <a:pt x="21" y="28"/>
                    <a:pt x="21" y="28"/>
                    <a:pt x="21" y="28"/>
                  </a:cubicBezTo>
                  <a:cubicBezTo>
                    <a:pt x="25" y="27"/>
                    <a:pt x="27" y="28"/>
                    <a:pt x="27" y="31"/>
                  </a:cubicBezTo>
                  <a:cubicBezTo>
                    <a:pt x="27" y="33"/>
                    <a:pt x="26" y="35"/>
                    <a:pt x="22" y="35"/>
                  </a:cubicBezTo>
                  <a:lnTo>
                    <a:pt x="8" y="37"/>
                  </a:lnTo>
                  <a:close/>
                </a:path>
              </a:pathLst>
            </a:custGeom>
            <a:solidFill>
              <a:srgbClr val="8C83D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9" name="islíḋê"/>
            <p:cNvSpPr/>
            <p:nvPr/>
          </p:nvSpPr>
          <p:spPr bwMode="auto">
            <a:xfrm>
              <a:off x="4612" y="4487"/>
              <a:ext cx="46" cy="55"/>
            </a:xfrm>
            <a:custGeom>
              <a:avLst/>
              <a:gdLst>
                <a:gd name="T0" fmla="*/ 18 w 31"/>
                <a:gd name="T1" fmla="*/ 29 h 37"/>
                <a:gd name="T2" fmla="*/ 6 w 31"/>
                <a:gd name="T3" fmla="*/ 30 h 37"/>
                <a:gd name="T4" fmla="*/ 2 w 31"/>
                <a:gd name="T5" fmla="*/ 30 h 37"/>
                <a:gd name="T6" fmla="*/ 0 w 31"/>
                <a:gd name="T7" fmla="*/ 28 h 37"/>
                <a:gd name="T8" fmla="*/ 1 w 31"/>
                <a:gd name="T9" fmla="*/ 25 h 37"/>
                <a:gd name="T10" fmla="*/ 2 w 31"/>
                <a:gd name="T11" fmla="*/ 23 h 37"/>
                <a:gd name="T12" fmla="*/ 10 w 31"/>
                <a:gd name="T13" fmla="*/ 5 h 37"/>
                <a:gd name="T14" fmla="*/ 12 w 31"/>
                <a:gd name="T15" fmla="*/ 2 h 37"/>
                <a:gd name="T16" fmla="*/ 15 w 31"/>
                <a:gd name="T17" fmla="*/ 1 h 37"/>
                <a:gd name="T18" fmla="*/ 20 w 31"/>
                <a:gd name="T19" fmla="*/ 2 h 37"/>
                <a:gd name="T20" fmla="*/ 23 w 31"/>
                <a:gd name="T21" fmla="*/ 8 h 37"/>
                <a:gd name="T22" fmla="*/ 24 w 31"/>
                <a:gd name="T23" fmla="*/ 21 h 37"/>
                <a:gd name="T24" fmla="*/ 25 w 31"/>
                <a:gd name="T25" fmla="*/ 21 h 37"/>
                <a:gd name="T26" fmla="*/ 25 w 31"/>
                <a:gd name="T27" fmla="*/ 21 h 37"/>
                <a:gd name="T28" fmla="*/ 29 w 31"/>
                <a:gd name="T29" fmla="*/ 21 h 37"/>
                <a:gd name="T30" fmla="*/ 30 w 31"/>
                <a:gd name="T31" fmla="*/ 23 h 37"/>
                <a:gd name="T32" fmla="*/ 26 w 31"/>
                <a:gd name="T33" fmla="*/ 28 h 37"/>
                <a:gd name="T34" fmla="*/ 25 w 31"/>
                <a:gd name="T35" fmla="*/ 28 h 37"/>
                <a:gd name="T36" fmla="*/ 26 w 31"/>
                <a:gd name="T37" fmla="*/ 32 h 37"/>
                <a:gd name="T38" fmla="*/ 25 w 31"/>
                <a:gd name="T39" fmla="*/ 35 h 37"/>
                <a:gd name="T40" fmla="*/ 22 w 31"/>
                <a:gd name="T41" fmla="*/ 36 h 37"/>
                <a:gd name="T42" fmla="*/ 18 w 31"/>
                <a:gd name="T43" fmla="*/ 32 h 37"/>
                <a:gd name="T44" fmla="*/ 18 w 31"/>
                <a:gd name="T45" fmla="*/ 29 h 37"/>
                <a:gd name="T46" fmla="*/ 17 w 31"/>
                <a:gd name="T47" fmla="*/ 22 h 37"/>
                <a:gd name="T48" fmla="*/ 15 w 31"/>
                <a:gd name="T49" fmla="*/ 8 h 37"/>
                <a:gd name="T50" fmla="*/ 9 w 31"/>
                <a:gd name="T51" fmla="*/ 23 h 37"/>
                <a:gd name="T52" fmla="*/ 17 w 31"/>
                <a:gd name="T53" fmla="*/ 2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 h="37">
                  <a:moveTo>
                    <a:pt x="18" y="29"/>
                  </a:moveTo>
                  <a:cubicBezTo>
                    <a:pt x="6" y="30"/>
                    <a:pt x="6" y="30"/>
                    <a:pt x="6" y="30"/>
                  </a:cubicBezTo>
                  <a:cubicBezTo>
                    <a:pt x="4" y="31"/>
                    <a:pt x="3" y="31"/>
                    <a:pt x="2" y="30"/>
                  </a:cubicBezTo>
                  <a:cubicBezTo>
                    <a:pt x="1" y="30"/>
                    <a:pt x="0" y="29"/>
                    <a:pt x="0" y="28"/>
                  </a:cubicBezTo>
                  <a:cubicBezTo>
                    <a:pt x="0" y="27"/>
                    <a:pt x="0" y="26"/>
                    <a:pt x="1" y="25"/>
                  </a:cubicBezTo>
                  <a:cubicBezTo>
                    <a:pt x="1" y="25"/>
                    <a:pt x="1" y="24"/>
                    <a:pt x="2" y="23"/>
                  </a:cubicBezTo>
                  <a:cubicBezTo>
                    <a:pt x="10" y="5"/>
                    <a:pt x="10" y="5"/>
                    <a:pt x="10" y="5"/>
                  </a:cubicBezTo>
                  <a:cubicBezTo>
                    <a:pt x="11" y="4"/>
                    <a:pt x="11" y="3"/>
                    <a:pt x="12" y="2"/>
                  </a:cubicBezTo>
                  <a:cubicBezTo>
                    <a:pt x="13" y="1"/>
                    <a:pt x="14" y="1"/>
                    <a:pt x="15" y="1"/>
                  </a:cubicBezTo>
                  <a:cubicBezTo>
                    <a:pt x="17" y="0"/>
                    <a:pt x="19" y="1"/>
                    <a:pt x="20" y="2"/>
                  </a:cubicBezTo>
                  <a:cubicBezTo>
                    <a:pt x="21" y="3"/>
                    <a:pt x="22" y="5"/>
                    <a:pt x="23" y="8"/>
                  </a:cubicBezTo>
                  <a:cubicBezTo>
                    <a:pt x="24" y="21"/>
                    <a:pt x="24" y="21"/>
                    <a:pt x="24" y="21"/>
                  </a:cubicBezTo>
                  <a:cubicBezTo>
                    <a:pt x="25" y="21"/>
                    <a:pt x="25" y="21"/>
                    <a:pt x="25" y="21"/>
                  </a:cubicBezTo>
                  <a:cubicBezTo>
                    <a:pt x="25" y="21"/>
                    <a:pt x="25" y="21"/>
                    <a:pt x="25" y="21"/>
                  </a:cubicBezTo>
                  <a:cubicBezTo>
                    <a:pt x="27" y="20"/>
                    <a:pt x="28" y="21"/>
                    <a:pt x="29" y="21"/>
                  </a:cubicBezTo>
                  <a:cubicBezTo>
                    <a:pt x="30" y="22"/>
                    <a:pt x="30" y="22"/>
                    <a:pt x="30" y="23"/>
                  </a:cubicBezTo>
                  <a:cubicBezTo>
                    <a:pt x="31" y="26"/>
                    <a:pt x="29" y="27"/>
                    <a:pt x="26" y="28"/>
                  </a:cubicBezTo>
                  <a:cubicBezTo>
                    <a:pt x="25" y="28"/>
                    <a:pt x="25" y="28"/>
                    <a:pt x="25" y="28"/>
                  </a:cubicBezTo>
                  <a:cubicBezTo>
                    <a:pt x="26" y="32"/>
                    <a:pt x="26" y="32"/>
                    <a:pt x="26" y="32"/>
                  </a:cubicBezTo>
                  <a:cubicBezTo>
                    <a:pt x="26" y="33"/>
                    <a:pt x="26" y="34"/>
                    <a:pt x="25" y="35"/>
                  </a:cubicBezTo>
                  <a:cubicBezTo>
                    <a:pt x="24" y="36"/>
                    <a:pt x="24" y="36"/>
                    <a:pt x="22" y="36"/>
                  </a:cubicBezTo>
                  <a:cubicBezTo>
                    <a:pt x="20" y="37"/>
                    <a:pt x="19" y="35"/>
                    <a:pt x="18" y="32"/>
                  </a:cubicBezTo>
                  <a:lnTo>
                    <a:pt x="18" y="29"/>
                  </a:lnTo>
                  <a:close/>
                  <a:moveTo>
                    <a:pt x="17" y="22"/>
                  </a:moveTo>
                  <a:cubicBezTo>
                    <a:pt x="15" y="8"/>
                    <a:pt x="15" y="8"/>
                    <a:pt x="15" y="8"/>
                  </a:cubicBezTo>
                  <a:cubicBezTo>
                    <a:pt x="9" y="23"/>
                    <a:pt x="9" y="23"/>
                    <a:pt x="9" y="23"/>
                  </a:cubicBezTo>
                  <a:lnTo>
                    <a:pt x="17" y="22"/>
                  </a:lnTo>
                  <a:close/>
                </a:path>
              </a:pathLst>
            </a:custGeom>
            <a:solidFill>
              <a:srgbClr val="FF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0" name="îsļiďê"/>
            <p:cNvSpPr/>
            <p:nvPr/>
          </p:nvSpPr>
          <p:spPr bwMode="auto">
            <a:xfrm>
              <a:off x="4663" y="4482"/>
              <a:ext cx="38" cy="56"/>
            </a:xfrm>
            <a:custGeom>
              <a:avLst/>
              <a:gdLst>
                <a:gd name="T0" fmla="*/ 4 w 26"/>
                <a:gd name="T1" fmla="*/ 18 h 38"/>
                <a:gd name="T2" fmla="*/ 0 w 26"/>
                <a:gd name="T3" fmla="*/ 12 h 38"/>
                <a:gd name="T4" fmla="*/ 0 w 26"/>
                <a:gd name="T5" fmla="*/ 8 h 38"/>
                <a:gd name="T6" fmla="*/ 2 w 26"/>
                <a:gd name="T7" fmla="*/ 4 h 38"/>
                <a:gd name="T8" fmla="*/ 6 w 26"/>
                <a:gd name="T9" fmla="*/ 2 h 38"/>
                <a:gd name="T10" fmla="*/ 10 w 26"/>
                <a:gd name="T11" fmla="*/ 0 h 38"/>
                <a:gd name="T12" fmla="*/ 15 w 26"/>
                <a:gd name="T13" fmla="*/ 1 h 38"/>
                <a:gd name="T14" fmla="*/ 19 w 26"/>
                <a:gd name="T15" fmla="*/ 2 h 38"/>
                <a:gd name="T16" fmla="*/ 21 w 26"/>
                <a:gd name="T17" fmla="*/ 5 h 38"/>
                <a:gd name="T18" fmla="*/ 23 w 26"/>
                <a:gd name="T19" fmla="*/ 9 h 38"/>
                <a:gd name="T20" fmla="*/ 20 w 26"/>
                <a:gd name="T21" fmla="*/ 16 h 38"/>
                <a:gd name="T22" fmla="*/ 26 w 26"/>
                <a:gd name="T23" fmla="*/ 24 h 38"/>
                <a:gd name="T24" fmla="*/ 26 w 26"/>
                <a:gd name="T25" fmla="*/ 29 h 38"/>
                <a:gd name="T26" fmla="*/ 24 w 26"/>
                <a:gd name="T27" fmla="*/ 33 h 38"/>
                <a:gd name="T28" fmla="*/ 20 w 26"/>
                <a:gd name="T29" fmla="*/ 36 h 38"/>
                <a:gd name="T30" fmla="*/ 15 w 26"/>
                <a:gd name="T31" fmla="*/ 38 h 38"/>
                <a:gd name="T32" fmla="*/ 10 w 26"/>
                <a:gd name="T33" fmla="*/ 37 h 38"/>
                <a:gd name="T34" fmla="*/ 5 w 26"/>
                <a:gd name="T35" fmla="*/ 35 h 38"/>
                <a:gd name="T36" fmla="*/ 2 w 26"/>
                <a:gd name="T37" fmla="*/ 32 h 38"/>
                <a:gd name="T38" fmla="*/ 1 w 26"/>
                <a:gd name="T39" fmla="*/ 28 h 38"/>
                <a:gd name="T40" fmla="*/ 1 w 26"/>
                <a:gd name="T41" fmla="*/ 22 h 38"/>
                <a:gd name="T42" fmla="*/ 4 w 26"/>
                <a:gd name="T43" fmla="*/ 18 h 38"/>
                <a:gd name="T44" fmla="*/ 8 w 26"/>
                <a:gd name="T45" fmla="*/ 11 h 38"/>
                <a:gd name="T46" fmla="*/ 8 w 26"/>
                <a:gd name="T47" fmla="*/ 13 h 38"/>
                <a:gd name="T48" fmla="*/ 9 w 26"/>
                <a:gd name="T49" fmla="*/ 14 h 38"/>
                <a:gd name="T50" fmla="*/ 10 w 26"/>
                <a:gd name="T51" fmla="*/ 15 h 38"/>
                <a:gd name="T52" fmla="*/ 12 w 26"/>
                <a:gd name="T53" fmla="*/ 15 h 38"/>
                <a:gd name="T54" fmla="*/ 14 w 26"/>
                <a:gd name="T55" fmla="*/ 13 h 38"/>
                <a:gd name="T56" fmla="*/ 15 w 26"/>
                <a:gd name="T57" fmla="*/ 10 h 38"/>
                <a:gd name="T58" fmla="*/ 14 w 26"/>
                <a:gd name="T59" fmla="*/ 8 h 38"/>
                <a:gd name="T60" fmla="*/ 11 w 26"/>
                <a:gd name="T61" fmla="*/ 7 h 38"/>
                <a:gd name="T62" fmla="*/ 9 w 26"/>
                <a:gd name="T63" fmla="*/ 9 h 38"/>
                <a:gd name="T64" fmla="*/ 8 w 26"/>
                <a:gd name="T65" fmla="*/ 11 h 38"/>
                <a:gd name="T66" fmla="*/ 9 w 26"/>
                <a:gd name="T67" fmla="*/ 26 h 38"/>
                <a:gd name="T68" fmla="*/ 9 w 26"/>
                <a:gd name="T69" fmla="*/ 28 h 38"/>
                <a:gd name="T70" fmla="*/ 10 w 26"/>
                <a:gd name="T71" fmla="*/ 29 h 38"/>
                <a:gd name="T72" fmla="*/ 12 w 26"/>
                <a:gd name="T73" fmla="*/ 30 h 38"/>
                <a:gd name="T74" fmla="*/ 14 w 26"/>
                <a:gd name="T75" fmla="*/ 30 h 38"/>
                <a:gd name="T76" fmla="*/ 16 w 26"/>
                <a:gd name="T77" fmla="*/ 30 h 38"/>
                <a:gd name="T78" fmla="*/ 17 w 26"/>
                <a:gd name="T79" fmla="*/ 28 h 38"/>
                <a:gd name="T80" fmla="*/ 18 w 26"/>
                <a:gd name="T81" fmla="*/ 27 h 38"/>
                <a:gd name="T82" fmla="*/ 18 w 26"/>
                <a:gd name="T83" fmla="*/ 25 h 38"/>
                <a:gd name="T84" fmla="*/ 16 w 26"/>
                <a:gd name="T85" fmla="*/ 21 h 38"/>
                <a:gd name="T86" fmla="*/ 13 w 26"/>
                <a:gd name="T87" fmla="*/ 20 h 38"/>
                <a:gd name="T88" fmla="*/ 11 w 26"/>
                <a:gd name="T89" fmla="*/ 21 h 38"/>
                <a:gd name="T90" fmla="*/ 9 w 26"/>
                <a:gd name="T91" fmla="*/ 22 h 38"/>
                <a:gd name="T92" fmla="*/ 9 w 26"/>
                <a:gd name="T93" fmla="*/ 24 h 38"/>
                <a:gd name="T94" fmla="*/ 9 w 26"/>
                <a:gd name="T95" fmla="*/ 2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 h="38">
                  <a:moveTo>
                    <a:pt x="4" y="18"/>
                  </a:moveTo>
                  <a:cubicBezTo>
                    <a:pt x="2" y="17"/>
                    <a:pt x="0" y="15"/>
                    <a:pt x="0" y="12"/>
                  </a:cubicBezTo>
                  <a:cubicBezTo>
                    <a:pt x="0" y="10"/>
                    <a:pt x="0" y="9"/>
                    <a:pt x="0" y="8"/>
                  </a:cubicBezTo>
                  <a:cubicBezTo>
                    <a:pt x="1" y="6"/>
                    <a:pt x="1" y="5"/>
                    <a:pt x="2" y="4"/>
                  </a:cubicBezTo>
                  <a:cubicBezTo>
                    <a:pt x="3" y="3"/>
                    <a:pt x="4" y="2"/>
                    <a:pt x="6" y="2"/>
                  </a:cubicBezTo>
                  <a:cubicBezTo>
                    <a:pt x="7" y="1"/>
                    <a:pt x="8" y="1"/>
                    <a:pt x="10" y="0"/>
                  </a:cubicBezTo>
                  <a:cubicBezTo>
                    <a:pt x="12" y="0"/>
                    <a:pt x="13" y="0"/>
                    <a:pt x="15" y="1"/>
                  </a:cubicBezTo>
                  <a:cubicBezTo>
                    <a:pt x="16" y="1"/>
                    <a:pt x="17" y="1"/>
                    <a:pt x="19" y="2"/>
                  </a:cubicBezTo>
                  <a:cubicBezTo>
                    <a:pt x="20" y="3"/>
                    <a:pt x="21" y="4"/>
                    <a:pt x="21" y="5"/>
                  </a:cubicBezTo>
                  <a:cubicBezTo>
                    <a:pt x="22" y="6"/>
                    <a:pt x="22" y="7"/>
                    <a:pt x="23" y="9"/>
                  </a:cubicBezTo>
                  <a:cubicBezTo>
                    <a:pt x="23" y="12"/>
                    <a:pt x="22" y="14"/>
                    <a:pt x="20" y="16"/>
                  </a:cubicBezTo>
                  <a:cubicBezTo>
                    <a:pt x="24" y="18"/>
                    <a:pt x="26" y="21"/>
                    <a:pt x="26" y="24"/>
                  </a:cubicBezTo>
                  <a:cubicBezTo>
                    <a:pt x="26" y="26"/>
                    <a:pt x="26" y="28"/>
                    <a:pt x="26" y="29"/>
                  </a:cubicBezTo>
                  <a:cubicBezTo>
                    <a:pt x="25" y="30"/>
                    <a:pt x="25" y="32"/>
                    <a:pt x="24" y="33"/>
                  </a:cubicBezTo>
                  <a:cubicBezTo>
                    <a:pt x="23" y="34"/>
                    <a:pt x="21" y="35"/>
                    <a:pt x="20" y="36"/>
                  </a:cubicBezTo>
                  <a:cubicBezTo>
                    <a:pt x="19" y="37"/>
                    <a:pt x="17" y="37"/>
                    <a:pt x="15" y="38"/>
                  </a:cubicBezTo>
                  <a:cubicBezTo>
                    <a:pt x="13" y="38"/>
                    <a:pt x="11" y="38"/>
                    <a:pt x="10" y="37"/>
                  </a:cubicBezTo>
                  <a:cubicBezTo>
                    <a:pt x="8" y="37"/>
                    <a:pt x="6" y="36"/>
                    <a:pt x="5" y="35"/>
                  </a:cubicBezTo>
                  <a:cubicBezTo>
                    <a:pt x="4" y="34"/>
                    <a:pt x="3" y="33"/>
                    <a:pt x="2" y="32"/>
                  </a:cubicBezTo>
                  <a:cubicBezTo>
                    <a:pt x="1" y="31"/>
                    <a:pt x="1" y="29"/>
                    <a:pt x="1" y="28"/>
                  </a:cubicBezTo>
                  <a:cubicBezTo>
                    <a:pt x="0" y="26"/>
                    <a:pt x="1" y="24"/>
                    <a:pt x="1" y="22"/>
                  </a:cubicBezTo>
                  <a:cubicBezTo>
                    <a:pt x="2" y="21"/>
                    <a:pt x="3" y="19"/>
                    <a:pt x="4" y="18"/>
                  </a:cubicBezTo>
                  <a:close/>
                  <a:moveTo>
                    <a:pt x="8" y="11"/>
                  </a:moveTo>
                  <a:cubicBezTo>
                    <a:pt x="8" y="12"/>
                    <a:pt x="8" y="12"/>
                    <a:pt x="8" y="13"/>
                  </a:cubicBezTo>
                  <a:cubicBezTo>
                    <a:pt x="9" y="13"/>
                    <a:pt x="9" y="14"/>
                    <a:pt x="9" y="14"/>
                  </a:cubicBezTo>
                  <a:cubicBezTo>
                    <a:pt x="10" y="14"/>
                    <a:pt x="10" y="14"/>
                    <a:pt x="10" y="15"/>
                  </a:cubicBezTo>
                  <a:cubicBezTo>
                    <a:pt x="11" y="15"/>
                    <a:pt x="11" y="15"/>
                    <a:pt x="12" y="15"/>
                  </a:cubicBezTo>
                  <a:cubicBezTo>
                    <a:pt x="13" y="15"/>
                    <a:pt x="14" y="14"/>
                    <a:pt x="14" y="13"/>
                  </a:cubicBezTo>
                  <a:cubicBezTo>
                    <a:pt x="15" y="12"/>
                    <a:pt x="15" y="12"/>
                    <a:pt x="15" y="10"/>
                  </a:cubicBezTo>
                  <a:cubicBezTo>
                    <a:pt x="15" y="9"/>
                    <a:pt x="14" y="9"/>
                    <a:pt x="14" y="8"/>
                  </a:cubicBezTo>
                  <a:cubicBezTo>
                    <a:pt x="13" y="7"/>
                    <a:pt x="12" y="7"/>
                    <a:pt x="11" y="7"/>
                  </a:cubicBezTo>
                  <a:cubicBezTo>
                    <a:pt x="10" y="7"/>
                    <a:pt x="9" y="8"/>
                    <a:pt x="9" y="9"/>
                  </a:cubicBezTo>
                  <a:cubicBezTo>
                    <a:pt x="8" y="9"/>
                    <a:pt x="8" y="10"/>
                    <a:pt x="8" y="11"/>
                  </a:cubicBezTo>
                  <a:close/>
                  <a:moveTo>
                    <a:pt x="9" y="26"/>
                  </a:moveTo>
                  <a:cubicBezTo>
                    <a:pt x="9" y="27"/>
                    <a:pt x="9" y="27"/>
                    <a:pt x="9" y="28"/>
                  </a:cubicBezTo>
                  <a:cubicBezTo>
                    <a:pt x="10" y="28"/>
                    <a:pt x="10" y="29"/>
                    <a:pt x="10" y="29"/>
                  </a:cubicBezTo>
                  <a:cubicBezTo>
                    <a:pt x="11" y="30"/>
                    <a:pt x="11" y="30"/>
                    <a:pt x="12" y="30"/>
                  </a:cubicBezTo>
                  <a:cubicBezTo>
                    <a:pt x="13" y="30"/>
                    <a:pt x="13" y="30"/>
                    <a:pt x="14" y="30"/>
                  </a:cubicBezTo>
                  <a:cubicBezTo>
                    <a:pt x="15" y="30"/>
                    <a:pt x="15" y="30"/>
                    <a:pt x="16" y="30"/>
                  </a:cubicBezTo>
                  <a:cubicBezTo>
                    <a:pt x="16" y="29"/>
                    <a:pt x="17" y="29"/>
                    <a:pt x="17" y="28"/>
                  </a:cubicBezTo>
                  <a:cubicBezTo>
                    <a:pt x="17" y="28"/>
                    <a:pt x="18" y="27"/>
                    <a:pt x="18" y="27"/>
                  </a:cubicBezTo>
                  <a:cubicBezTo>
                    <a:pt x="18" y="26"/>
                    <a:pt x="18" y="25"/>
                    <a:pt x="18" y="25"/>
                  </a:cubicBezTo>
                  <a:cubicBezTo>
                    <a:pt x="18" y="23"/>
                    <a:pt x="17" y="22"/>
                    <a:pt x="16" y="21"/>
                  </a:cubicBezTo>
                  <a:cubicBezTo>
                    <a:pt x="15" y="20"/>
                    <a:pt x="14" y="20"/>
                    <a:pt x="13" y="20"/>
                  </a:cubicBezTo>
                  <a:cubicBezTo>
                    <a:pt x="12" y="20"/>
                    <a:pt x="11" y="21"/>
                    <a:pt x="11" y="21"/>
                  </a:cubicBezTo>
                  <a:cubicBezTo>
                    <a:pt x="10" y="21"/>
                    <a:pt x="10" y="22"/>
                    <a:pt x="9" y="22"/>
                  </a:cubicBezTo>
                  <a:cubicBezTo>
                    <a:pt x="9" y="23"/>
                    <a:pt x="9" y="23"/>
                    <a:pt x="9" y="24"/>
                  </a:cubicBezTo>
                  <a:cubicBezTo>
                    <a:pt x="8" y="25"/>
                    <a:pt x="8" y="25"/>
                    <a:pt x="9" y="26"/>
                  </a:cubicBezTo>
                  <a:close/>
                </a:path>
              </a:pathLst>
            </a:custGeom>
            <a:solidFill>
              <a:srgbClr val="FF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1" name="îŝľïdê"/>
            <p:cNvSpPr/>
            <p:nvPr/>
          </p:nvSpPr>
          <p:spPr bwMode="auto">
            <a:xfrm>
              <a:off x="4059" y="4902"/>
              <a:ext cx="65" cy="61"/>
            </a:xfrm>
            <a:custGeom>
              <a:avLst/>
              <a:gdLst>
                <a:gd name="T0" fmla="*/ 22 w 44"/>
                <a:gd name="T1" fmla="*/ 42 h 42"/>
                <a:gd name="T2" fmla="*/ 1 w 44"/>
                <a:gd name="T3" fmla="*/ 24 h 42"/>
                <a:gd name="T4" fmla="*/ 5 w 44"/>
                <a:gd name="T5" fmla="*/ 9 h 42"/>
                <a:gd name="T6" fmla="*/ 19 w 44"/>
                <a:gd name="T7" fmla="*/ 1 h 42"/>
                <a:gd name="T8" fmla="*/ 22 w 44"/>
                <a:gd name="T9" fmla="*/ 0 h 42"/>
                <a:gd name="T10" fmla="*/ 42 w 44"/>
                <a:gd name="T11" fmla="*/ 19 h 42"/>
                <a:gd name="T12" fmla="*/ 24 w 44"/>
                <a:gd name="T13" fmla="*/ 42 h 42"/>
                <a:gd name="T14" fmla="*/ 22 w 44"/>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2">
                  <a:moveTo>
                    <a:pt x="22" y="42"/>
                  </a:moveTo>
                  <a:cubicBezTo>
                    <a:pt x="11" y="42"/>
                    <a:pt x="2" y="35"/>
                    <a:pt x="1" y="24"/>
                  </a:cubicBezTo>
                  <a:cubicBezTo>
                    <a:pt x="0" y="19"/>
                    <a:pt x="1" y="13"/>
                    <a:pt x="5" y="9"/>
                  </a:cubicBezTo>
                  <a:cubicBezTo>
                    <a:pt x="8" y="4"/>
                    <a:pt x="13" y="1"/>
                    <a:pt x="19" y="1"/>
                  </a:cubicBezTo>
                  <a:cubicBezTo>
                    <a:pt x="20" y="0"/>
                    <a:pt x="21" y="0"/>
                    <a:pt x="22" y="0"/>
                  </a:cubicBezTo>
                  <a:cubicBezTo>
                    <a:pt x="32" y="0"/>
                    <a:pt x="41" y="8"/>
                    <a:pt x="42" y="19"/>
                  </a:cubicBezTo>
                  <a:cubicBezTo>
                    <a:pt x="44" y="30"/>
                    <a:pt x="36" y="41"/>
                    <a:pt x="24" y="42"/>
                  </a:cubicBezTo>
                  <a:cubicBezTo>
                    <a:pt x="23" y="42"/>
                    <a:pt x="22" y="42"/>
                    <a:pt x="22" y="4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2" name="ïşľiḍé"/>
            <p:cNvSpPr/>
            <p:nvPr/>
          </p:nvSpPr>
          <p:spPr bwMode="auto">
            <a:xfrm>
              <a:off x="4050" y="4896"/>
              <a:ext cx="81" cy="76"/>
            </a:xfrm>
            <a:custGeom>
              <a:avLst/>
              <a:gdLst>
                <a:gd name="T0" fmla="*/ 28 w 55"/>
                <a:gd name="T1" fmla="*/ 9 h 51"/>
                <a:gd name="T2" fmla="*/ 44 w 55"/>
                <a:gd name="T3" fmla="*/ 23 h 51"/>
                <a:gd name="T4" fmla="*/ 30 w 55"/>
                <a:gd name="T5" fmla="*/ 42 h 51"/>
                <a:gd name="T6" fmla="*/ 28 w 55"/>
                <a:gd name="T7" fmla="*/ 42 h 51"/>
                <a:gd name="T8" fmla="*/ 11 w 55"/>
                <a:gd name="T9" fmla="*/ 28 h 51"/>
                <a:gd name="T10" fmla="*/ 25 w 55"/>
                <a:gd name="T11" fmla="*/ 9 h 51"/>
                <a:gd name="T12" fmla="*/ 28 w 55"/>
                <a:gd name="T13" fmla="*/ 9 h 51"/>
                <a:gd name="T14" fmla="*/ 28 w 55"/>
                <a:gd name="T15" fmla="*/ 0 h 51"/>
                <a:gd name="T16" fmla="*/ 28 w 55"/>
                <a:gd name="T17" fmla="*/ 0 h 51"/>
                <a:gd name="T18" fmla="*/ 24 w 55"/>
                <a:gd name="T19" fmla="*/ 0 h 51"/>
                <a:gd name="T20" fmla="*/ 2 w 55"/>
                <a:gd name="T21" fmla="*/ 29 h 51"/>
                <a:gd name="T22" fmla="*/ 28 w 55"/>
                <a:gd name="T23" fmla="*/ 51 h 51"/>
                <a:gd name="T24" fmla="*/ 31 w 55"/>
                <a:gd name="T25" fmla="*/ 51 h 51"/>
                <a:gd name="T26" fmla="*/ 53 w 55"/>
                <a:gd name="T27" fmla="*/ 22 h 51"/>
                <a:gd name="T28" fmla="*/ 28 w 55"/>
                <a:gd name="T29"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5" h="51">
                  <a:moveTo>
                    <a:pt x="28" y="9"/>
                  </a:moveTo>
                  <a:cubicBezTo>
                    <a:pt x="36" y="9"/>
                    <a:pt x="43" y="15"/>
                    <a:pt x="44" y="23"/>
                  </a:cubicBezTo>
                  <a:cubicBezTo>
                    <a:pt x="45" y="32"/>
                    <a:pt x="39" y="40"/>
                    <a:pt x="30" y="42"/>
                  </a:cubicBezTo>
                  <a:cubicBezTo>
                    <a:pt x="29" y="42"/>
                    <a:pt x="28" y="42"/>
                    <a:pt x="28" y="42"/>
                  </a:cubicBezTo>
                  <a:cubicBezTo>
                    <a:pt x="19" y="42"/>
                    <a:pt x="12" y="36"/>
                    <a:pt x="11" y="28"/>
                  </a:cubicBezTo>
                  <a:cubicBezTo>
                    <a:pt x="10" y="19"/>
                    <a:pt x="16" y="10"/>
                    <a:pt x="25" y="9"/>
                  </a:cubicBezTo>
                  <a:cubicBezTo>
                    <a:pt x="26" y="9"/>
                    <a:pt x="27" y="9"/>
                    <a:pt x="28" y="9"/>
                  </a:cubicBezTo>
                  <a:moveTo>
                    <a:pt x="28" y="0"/>
                  </a:moveTo>
                  <a:cubicBezTo>
                    <a:pt x="28" y="0"/>
                    <a:pt x="28" y="0"/>
                    <a:pt x="28" y="0"/>
                  </a:cubicBezTo>
                  <a:cubicBezTo>
                    <a:pt x="26" y="0"/>
                    <a:pt x="25" y="0"/>
                    <a:pt x="24" y="0"/>
                  </a:cubicBezTo>
                  <a:cubicBezTo>
                    <a:pt x="10" y="2"/>
                    <a:pt x="0" y="15"/>
                    <a:pt x="2" y="29"/>
                  </a:cubicBezTo>
                  <a:cubicBezTo>
                    <a:pt x="4" y="42"/>
                    <a:pt x="15" y="51"/>
                    <a:pt x="28" y="51"/>
                  </a:cubicBezTo>
                  <a:cubicBezTo>
                    <a:pt x="29" y="51"/>
                    <a:pt x="30" y="51"/>
                    <a:pt x="31" y="51"/>
                  </a:cubicBezTo>
                  <a:cubicBezTo>
                    <a:pt x="45" y="49"/>
                    <a:pt x="55" y="36"/>
                    <a:pt x="53" y="22"/>
                  </a:cubicBezTo>
                  <a:cubicBezTo>
                    <a:pt x="51" y="9"/>
                    <a:pt x="40" y="0"/>
                    <a:pt x="28" y="0"/>
                  </a:cubicBezTo>
                  <a:close/>
                </a:path>
              </a:pathLst>
            </a:custGeom>
            <a:solidFill>
              <a:srgbClr val="FF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3" name="iśliḋé"/>
            <p:cNvSpPr/>
            <p:nvPr/>
          </p:nvSpPr>
          <p:spPr bwMode="auto">
            <a:xfrm>
              <a:off x="4557" y="4972"/>
              <a:ext cx="65" cy="63"/>
            </a:xfrm>
            <a:custGeom>
              <a:avLst/>
              <a:gdLst>
                <a:gd name="T0" fmla="*/ 22 w 44"/>
                <a:gd name="T1" fmla="*/ 43 h 43"/>
                <a:gd name="T2" fmla="*/ 1 w 44"/>
                <a:gd name="T3" fmla="*/ 24 h 43"/>
                <a:gd name="T4" fmla="*/ 19 w 44"/>
                <a:gd name="T5" fmla="*/ 1 h 43"/>
                <a:gd name="T6" fmla="*/ 22 w 44"/>
                <a:gd name="T7" fmla="*/ 0 h 43"/>
                <a:gd name="T8" fmla="*/ 43 w 44"/>
                <a:gd name="T9" fmla="*/ 19 h 43"/>
                <a:gd name="T10" fmla="*/ 39 w 44"/>
                <a:gd name="T11" fmla="*/ 34 h 43"/>
                <a:gd name="T12" fmla="*/ 25 w 44"/>
                <a:gd name="T13" fmla="*/ 42 h 43"/>
                <a:gd name="T14" fmla="*/ 22 w 44"/>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3">
                  <a:moveTo>
                    <a:pt x="22" y="43"/>
                  </a:moveTo>
                  <a:cubicBezTo>
                    <a:pt x="12" y="43"/>
                    <a:pt x="3" y="35"/>
                    <a:pt x="1" y="24"/>
                  </a:cubicBezTo>
                  <a:cubicBezTo>
                    <a:pt x="0" y="13"/>
                    <a:pt x="8" y="2"/>
                    <a:pt x="19" y="1"/>
                  </a:cubicBezTo>
                  <a:cubicBezTo>
                    <a:pt x="20" y="1"/>
                    <a:pt x="21" y="0"/>
                    <a:pt x="22" y="0"/>
                  </a:cubicBezTo>
                  <a:cubicBezTo>
                    <a:pt x="33" y="0"/>
                    <a:pt x="42" y="8"/>
                    <a:pt x="43" y="19"/>
                  </a:cubicBezTo>
                  <a:cubicBezTo>
                    <a:pt x="44" y="24"/>
                    <a:pt x="42" y="30"/>
                    <a:pt x="39" y="34"/>
                  </a:cubicBezTo>
                  <a:cubicBezTo>
                    <a:pt x="35" y="39"/>
                    <a:pt x="30" y="42"/>
                    <a:pt x="25" y="42"/>
                  </a:cubicBezTo>
                  <a:cubicBezTo>
                    <a:pt x="24" y="43"/>
                    <a:pt x="23" y="43"/>
                    <a:pt x="22" y="4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4" name="î$ḷïde"/>
            <p:cNvSpPr/>
            <p:nvPr/>
          </p:nvSpPr>
          <p:spPr bwMode="auto">
            <a:xfrm>
              <a:off x="4549" y="4965"/>
              <a:ext cx="81" cy="75"/>
            </a:xfrm>
            <a:custGeom>
              <a:avLst/>
              <a:gdLst>
                <a:gd name="T0" fmla="*/ 27 w 55"/>
                <a:gd name="T1" fmla="*/ 9 h 51"/>
                <a:gd name="T2" fmla="*/ 43 w 55"/>
                <a:gd name="T3" fmla="*/ 23 h 51"/>
                <a:gd name="T4" fmla="*/ 29 w 55"/>
                <a:gd name="T5" fmla="*/ 42 h 51"/>
                <a:gd name="T6" fmla="*/ 27 w 55"/>
                <a:gd name="T7" fmla="*/ 42 h 51"/>
                <a:gd name="T8" fmla="*/ 11 w 55"/>
                <a:gd name="T9" fmla="*/ 28 h 51"/>
                <a:gd name="T10" fmla="*/ 25 w 55"/>
                <a:gd name="T11" fmla="*/ 9 h 51"/>
                <a:gd name="T12" fmla="*/ 27 w 55"/>
                <a:gd name="T13" fmla="*/ 9 h 51"/>
                <a:gd name="T14" fmla="*/ 27 w 55"/>
                <a:gd name="T15" fmla="*/ 0 h 51"/>
                <a:gd name="T16" fmla="*/ 27 w 55"/>
                <a:gd name="T17" fmla="*/ 0 h 51"/>
                <a:gd name="T18" fmla="*/ 24 w 55"/>
                <a:gd name="T19" fmla="*/ 0 h 51"/>
                <a:gd name="T20" fmla="*/ 2 w 55"/>
                <a:gd name="T21" fmla="*/ 29 h 51"/>
                <a:gd name="T22" fmla="*/ 27 w 55"/>
                <a:gd name="T23" fmla="*/ 51 h 51"/>
                <a:gd name="T24" fmla="*/ 31 w 55"/>
                <a:gd name="T25" fmla="*/ 51 h 51"/>
                <a:gd name="T26" fmla="*/ 53 w 55"/>
                <a:gd name="T27" fmla="*/ 22 h 51"/>
                <a:gd name="T28" fmla="*/ 27 w 55"/>
                <a:gd name="T29"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5" h="51">
                  <a:moveTo>
                    <a:pt x="27" y="9"/>
                  </a:moveTo>
                  <a:cubicBezTo>
                    <a:pt x="35" y="9"/>
                    <a:pt x="42" y="15"/>
                    <a:pt x="43" y="23"/>
                  </a:cubicBezTo>
                  <a:cubicBezTo>
                    <a:pt x="45" y="32"/>
                    <a:pt x="38" y="41"/>
                    <a:pt x="29" y="42"/>
                  </a:cubicBezTo>
                  <a:cubicBezTo>
                    <a:pt x="29" y="42"/>
                    <a:pt x="28" y="42"/>
                    <a:pt x="27" y="42"/>
                  </a:cubicBezTo>
                  <a:cubicBezTo>
                    <a:pt x="19" y="42"/>
                    <a:pt x="12" y="36"/>
                    <a:pt x="11" y="28"/>
                  </a:cubicBezTo>
                  <a:cubicBezTo>
                    <a:pt x="10" y="19"/>
                    <a:pt x="16" y="10"/>
                    <a:pt x="25" y="9"/>
                  </a:cubicBezTo>
                  <a:cubicBezTo>
                    <a:pt x="26" y="9"/>
                    <a:pt x="27" y="9"/>
                    <a:pt x="27" y="9"/>
                  </a:cubicBezTo>
                  <a:moveTo>
                    <a:pt x="27" y="0"/>
                  </a:moveTo>
                  <a:cubicBezTo>
                    <a:pt x="27" y="0"/>
                    <a:pt x="27" y="0"/>
                    <a:pt x="27" y="0"/>
                  </a:cubicBezTo>
                  <a:cubicBezTo>
                    <a:pt x="26" y="0"/>
                    <a:pt x="25" y="0"/>
                    <a:pt x="24" y="0"/>
                  </a:cubicBezTo>
                  <a:cubicBezTo>
                    <a:pt x="10" y="2"/>
                    <a:pt x="0" y="15"/>
                    <a:pt x="2" y="29"/>
                  </a:cubicBezTo>
                  <a:cubicBezTo>
                    <a:pt x="3" y="42"/>
                    <a:pt x="14" y="51"/>
                    <a:pt x="27" y="51"/>
                  </a:cubicBezTo>
                  <a:cubicBezTo>
                    <a:pt x="28" y="51"/>
                    <a:pt x="29" y="51"/>
                    <a:pt x="31" y="51"/>
                  </a:cubicBezTo>
                  <a:cubicBezTo>
                    <a:pt x="45" y="49"/>
                    <a:pt x="55" y="36"/>
                    <a:pt x="53" y="22"/>
                  </a:cubicBezTo>
                  <a:cubicBezTo>
                    <a:pt x="51" y="9"/>
                    <a:pt x="40" y="0"/>
                    <a:pt x="27" y="0"/>
                  </a:cubicBezTo>
                  <a:close/>
                </a:path>
              </a:pathLst>
            </a:custGeom>
            <a:solidFill>
              <a:srgbClr val="8C83D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5" name="îṩḷíďê"/>
            <p:cNvSpPr/>
            <p:nvPr/>
          </p:nvSpPr>
          <p:spPr bwMode="auto">
            <a:xfrm>
              <a:off x="4065" y="3332"/>
              <a:ext cx="485" cy="161"/>
            </a:xfrm>
            <a:custGeom>
              <a:avLst/>
              <a:gdLst>
                <a:gd name="T0" fmla="*/ 6 w 469"/>
                <a:gd name="T1" fmla="*/ 0 h 156"/>
                <a:gd name="T2" fmla="*/ 0 w 469"/>
                <a:gd name="T3" fmla="*/ 21 h 156"/>
                <a:gd name="T4" fmla="*/ 292 w 469"/>
                <a:gd name="T5" fmla="*/ 156 h 156"/>
                <a:gd name="T6" fmla="*/ 469 w 469"/>
                <a:gd name="T7" fmla="*/ 134 h 156"/>
                <a:gd name="T8" fmla="*/ 439 w 469"/>
                <a:gd name="T9" fmla="*/ 121 h 156"/>
                <a:gd name="T10" fmla="*/ 411 w 469"/>
                <a:gd name="T11" fmla="*/ 119 h 156"/>
                <a:gd name="T12" fmla="*/ 412 w 469"/>
                <a:gd name="T13" fmla="*/ 111 h 156"/>
                <a:gd name="T14" fmla="*/ 372 w 469"/>
                <a:gd name="T15" fmla="*/ 95 h 156"/>
                <a:gd name="T16" fmla="*/ 367 w 469"/>
                <a:gd name="T17" fmla="*/ 109 h 156"/>
                <a:gd name="T18" fmla="*/ 308 w 469"/>
                <a:gd name="T19" fmla="*/ 78 h 156"/>
                <a:gd name="T20" fmla="*/ 6 w 469"/>
                <a:gd name="T2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9" h="156">
                  <a:moveTo>
                    <a:pt x="6" y="0"/>
                  </a:moveTo>
                  <a:lnTo>
                    <a:pt x="0" y="21"/>
                  </a:lnTo>
                  <a:lnTo>
                    <a:pt x="292" y="156"/>
                  </a:lnTo>
                  <a:lnTo>
                    <a:pt x="469" y="134"/>
                  </a:lnTo>
                  <a:lnTo>
                    <a:pt x="439" y="121"/>
                  </a:lnTo>
                  <a:lnTo>
                    <a:pt x="411" y="119"/>
                  </a:lnTo>
                  <a:lnTo>
                    <a:pt x="412" y="111"/>
                  </a:lnTo>
                  <a:lnTo>
                    <a:pt x="372" y="95"/>
                  </a:lnTo>
                  <a:lnTo>
                    <a:pt x="367" y="109"/>
                  </a:lnTo>
                  <a:lnTo>
                    <a:pt x="308" y="78"/>
                  </a:lnTo>
                  <a:lnTo>
                    <a:pt x="6" y="0"/>
                  </a:lnTo>
                  <a:close/>
                </a:path>
              </a:pathLst>
            </a:custGeom>
            <a:solidFill>
              <a:srgbClr val="9DAC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6" name="iṣ1ïďè"/>
            <p:cNvSpPr/>
            <p:nvPr/>
          </p:nvSpPr>
          <p:spPr bwMode="auto">
            <a:xfrm>
              <a:off x="4065" y="3332"/>
              <a:ext cx="485" cy="161"/>
            </a:xfrm>
            <a:custGeom>
              <a:avLst/>
              <a:gdLst>
                <a:gd name="T0" fmla="*/ 6 w 469"/>
                <a:gd name="T1" fmla="*/ 0 h 156"/>
                <a:gd name="T2" fmla="*/ 0 w 469"/>
                <a:gd name="T3" fmla="*/ 21 h 156"/>
                <a:gd name="T4" fmla="*/ 292 w 469"/>
                <a:gd name="T5" fmla="*/ 156 h 156"/>
                <a:gd name="T6" fmla="*/ 469 w 469"/>
                <a:gd name="T7" fmla="*/ 134 h 156"/>
                <a:gd name="T8" fmla="*/ 439 w 469"/>
                <a:gd name="T9" fmla="*/ 121 h 156"/>
                <a:gd name="T10" fmla="*/ 411 w 469"/>
                <a:gd name="T11" fmla="*/ 119 h 156"/>
                <a:gd name="T12" fmla="*/ 412 w 469"/>
                <a:gd name="T13" fmla="*/ 111 h 156"/>
                <a:gd name="T14" fmla="*/ 372 w 469"/>
                <a:gd name="T15" fmla="*/ 95 h 156"/>
                <a:gd name="T16" fmla="*/ 367 w 469"/>
                <a:gd name="T17" fmla="*/ 109 h 156"/>
                <a:gd name="T18" fmla="*/ 308 w 469"/>
                <a:gd name="T19" fmla="*/ 78 h 156"/>
                <a:gd name="T20" fmla="*/ 6 w 469"/>
                <a:gd name="T2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9" h="156">
                  <a:moveTo>
                    <a:pt x="6" y="0"/>
                  </a:moveTo>
                  <a:lnTo>
                    <a:pt x="0" y="21"/>
                  </a:lnTo>
                  <a:lnTo>
                    <a:pt x="292" y="156"/>
                  </a:lnTo>
                  <a:lnTo>
                    <a:pt x="469" y="134"/>
                  </a:lnTo>
                  <a:lnTo>
                    <a:pt x="439" y="121"/>
                  </a:lnTo>
                  <a:lnTo>
                    <a:pt x="411" y="119"/>
                  </a:lnTo>
                  <a:lnTo>
                    <a:pt x="412" y="111"/>
                  </a:lnTo>
                  <a:lnTo>
                    <a:pt x="372" y="95"/>
                  </a:lnTo>
                  <a:lnTo>
                    <a:pt x="367" y="109"/>
                  </a:lnTo>
                  <a:lnTo>
                    <a:pt x="308" y="78"/>
                  </a:lnTo>
                  <a:lnTo>
                    <a:pt x="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7" name="isļíḓe"/>
            <p:cNvSpPr/>
            <p:nvPr/>
          </p:nvSpPr>
          <p:spPr bwMode="auto">
            <a:xfrm>
              <a:off x="4490" y="3447"/>
              <a:ext cx="29" cy="10"/>
            </a:xfrm>
            <a:custGeom>
              <a:avLst/>
              <a:gdLst>
                <a:gd name="T0" fmla="*/ 1 w 28"/>
                <a:gd name="T1" fmla="*/ 0 h 10"/>
                <a:gd name="T2" fmla="*/ 0 w 28"/>
                <a:gd name="T3" fmla="*/ 8 h 10"/>
                <a:gd name="T4" fmla="*/ 28 w 28"/>
                <a:gd name="T5" fmla="*/ 10 h 10"/>
                <a:gd name="T6" fmla="*/ 1 w 28"/>
                <a:gd name="T7" fmla="*/ 0 h 10"/>
              </a:gdLst>
              <a:ahLst/>
              <a:cxnLst>
                <a:cxn ang="0">
                  <a:pos x="T0" y="T1"/>
                </a:cxn>
                <a:cxn ang="0">
                  <a:pos x="T2" y="T3"/>
                </a:cxn>
                <a:cxn ang="0">
                  <a:pos x="T4" y="T5"/>
                </a:cxn>
                <a:cxn ang="0">
                  <a:pos x="T6" y="T7"/>
                </a:cxn>
              </a:cxnLst>
              <a:rect l="0" t="0" r="r" b="b"/>
              <a:pathLst>
                <a:path w="28" h="10">
                  <a:moveTo>
                    <a:pt x="1" y="0"/>
                  </a:moveTo>
                  <a:lnTo>
                    <a:pt x="0" y="8"/>
                  </a:lnTo>
                  <a:lnTo>
                    <a:pt x="28" y="10"/>
                  </a:lnTo>
                  <a:lnTo>
                    <a:pt x="1" y="0"/>
                  </a:lnTo>
                  <a:close/>
                </a:path>
              </a:pathLst>
            </a:custGeom>
            <a:solidFill>
              <a:srgbClr val="5E6B8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8" name="ïṧḷîḋe"/>
            <p:cNvSpPr/>
            <p:nvPr/>
          </p:nvSpPr>
          <p:spPr bwMode="auto">
            <a:xfrm>
              <a:off x="4490" y="3447"/>
              <a:ext cx="29" cy="10"/>
            </a:xfrm>
            <a:custGeom>
              <a:avLst/>
              <a:gdLst>
                <a:gd name="T0" fmla="*/ 1 w 28"/>
                <a:gd name="T1" fmla="*/ 0 h 10"/>
                <a:gd name="T2" fmla="*/ 0 w 28"/>
                <a:gd name="T3" fmla="*/ 8 h 10"/>
                <a:gd name="T4" fmla="*/ 28 w 28"/>
                <a:gd name="T5" fmla="*/ 10 h 10"/>
                <a:gd name="T6" fmla="*/ 1 w 28"/>
                <a:gd name="T7" fmla="*/ 0 h 10"/>
              </a:gdLst>
              <a:ahLst/>
              <a:cxnLst>
                <a:cxn ang="0">
                  <a:pos x="T0" y="T1"/>
                </a:cxn>
                <a:cxn ang="0">
                  <a:pos x="T2" y="T3"/>
                </a:cxn>
                <a:cxn ang="0">
                  <a:pos x="T4" y="T5"/>
                </a:cxn>
                <a:cxn ang="0">
                  <a:pos x="T6" y="T7"/>
                </a:cxn>
              </a:cxnLst>
              <a:rect l="0" t="0" r="r" b="b"/>
              <a:pathLst>
                <a:path w="28" h="10">
                  <a:moveTo>
                    <a:pt x="1" y="0"/>
                  </a:moveTo>
                  <a:lnTo>
                    <a:pt x="0" y="8"/>
                  </a:lnTo>
                  <a:lnTo>
                    <a:pt x="28" y="10"/>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9" name="îṥḻïḍê"/>
            <p:cNvSpPr/>
            <p:nvPr/>
          </p:nvSpPr>
          <p:spPr bwMode="auto">
            <a:xfrm>
              <a:off x="6136" y="4093"/>
              <a:ext cx="515" cy="297"/>
            </a:xfrm>
            <a:custGeom>
              <a:avLst/>
              <a:gdLst>
                <a:gd name="T0" fmla="*/ 10 w 498"/>
                <a:gd name="T1" fmla="*/ 72 h 287"/>
                <a:gd name="T2" fmla="*/ 17 w 498"/>
                <a:gd name="T3" fmla="*/ 121 h 287"/>
                <a:gd name="T4" fmla="*/ 470 w 498"/>
                <a:gd name="T5" fmla="*/ 287 h 287"/>
                <a:gd name="T6" fmla="*/ 498 w 498"/>
                <a:gd name="T7" fmla="*/ 195 h 287"/>
                <a:gd name="T8" fmla="*/ 324 w 498"/>
                <a:gd name="T9" fmla="*/ 126 h 287"/>
                <a:gd name="T10" fmla="*/ 10 w 498"/>
                <a:gd name="T11" fmla="*/ 72 h 287"/>
                <a:gd name="T12" fmla="*/ 0 w 498"/>
                <a:gd name="T13" fmla="*/ 0 h 287"/>
                <a:gd name="T14" fmla="*/ 6 w 498"/>
                <a:gd name="T15" fmla="*/ 42 h 287"/>
                <a:gd name="T16" fmla="*/ 191 w 498"/>
                <a:gd name="T17" fmla="*/ 75 h 287"/>
                <a:gd name="T18" fmla="*/ 0 w 498"/>
                <a:gd name="T19" fmla="*/ 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8" h="287">
                  <a:moveTo>
                    <a:pt x="10" y="72"/>
                  </a:moveTo>
                  <a:lnTo>
                    <a:pt x="17" y="121"/>
                  </a:lnTo>
                  <a:lnTo>
                    <a:pt x="470" y="287"/>
                  </a:lnTo>
                  <a:lnTo>
                    <a:pt x="498" y="195"/>
                  </a:lnTo>
                  <a:lnTo>
                    <a:pt x="324" y="126"/>
                  </a:lnTo>
                  <a:lnTo>
                    <a:pt x="10" y="72"/>
                  </a:lnTo>
                  <a:close/>
                  <a:moveTo>
                    <a:pt x="0" y="0"/>
                  </a:moveTo>
                  <a:lnTo>
                    <a:pt x="6" y="42"/>
                  </a:lnTo>
                  <a:lnTo>
                    <a:pt x="191" y="75"/>
                  </a:lnTo>
                  <a:lnTo>
                    <a:pt x="0" y="0"/>
                  </a:lnTo>
                  <a:close/>
                </a:path>
              </a:pathLst>
            </a:custGeom>
            <a:solidFill>
              <a:srgbClr val="99A9C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0" name="iṣļíḍé"/>
            <p:cNvSpPr/>
            <p:nvPr/>
          </p:nvSpPr>
          <p:spPr bwMode="auto">
            <a:xfrm>
              <a:off x="6136" y="4093"/>
              <a:ext cx="515" cy="297"/>
            </a:xfrm>
            <a:custGeom>
              <a:avLst/>
              <a:gdLst>
                <a:gd name="T0" fmla="*/ 10 w 498"/>
                <a:gd name="T1" fmla="*/ 72 h 287"/>
                <a:gd name="T2" fmla="*/ 17 w 498"/>
                <a:gd name="T3" fmla="*/ 121 h 287"/>
                <a:gd name="T4" fmla="*/ 470 w 498"/>
                <a:gd name="T5" fmla="*/ 287 h 287"/>
                <a:gd name="T6" fmla="*/ 498 w 498"/>
                <a:gd name="T7" fmla="*/ 195 h 287"/>
                <a:gd name="T8" fmla="*/ 324 w 498"/>
                <a:gd name="T9" fmla="*/ 126 h 287"/>
                <a:gd name="T10" fmla="*/ 10 w 498"/>
                <a:gd name="T11" fmla="*/ 72 h 287"/>
                <a:gd name="T12" fmla="*/ 0 w 498"/>
                <a:gd name="T13" fmla="*/ 0 h 287"/>
                <a:gd name="T14" fmla="*/ 6 w 498"/>
                <a:gd name="T15" fmla="*/ 42 h 287"/>
                <a:gd name="T16" fmla="*/ 191 w 498"/>
                <a:gd name="T17" fmla="*/ 75 h 287"/>
                <a:gd name="T18" fmla="*/ 0 w 498"/>
                <a:gd name="T19" fmla="*/ 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8" h="287">
                  <a:moveTo>
                    <a:pt x="10" y="72"/>
                  </a:moveTo>
                  <a:lnTo>
                    <a:pt x="17" y="121"/>
                  </a:lnTo>
                  <a:lnTo>
                    <a:pt x="470" y="287"/>
                  </a:lnTo>
                  <a:lnTo>
                    <a:pt x="498" y="195"/>
                  </a:lnTo>
                  <a:lnTo>
                    <a:pt x="324" y="126"/>
                  </a:lnTo>
                  <a:lnTo>
                    <a:pt x="10" y="72"/>
                  </a:lnTo>
                  <a:moveTo>
                    <a:pt x="0" y="0"/>
                  </a:moveTo>
                  <a:lnTo>
                    <a:pt x="6" y="42"/>
                  </a:lnTo>
                  <a:lnTo>
                    <a:pt x="191" y="7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1" name="iṡ1ídé"/>
            <p:cNvSpPr/>
            <p:nvPr/>
          </p:nvSpPr>
          <p:spPr bwMode="auto">
            <a:xfrm>
              <a:off x="6142" y="4136"/>
              <a:ext cx="329" cy="87"/>
            </a:xfrm>
            <a:custGeom>
              <a:avLst/>
              <a:gdLst>
                <a:gd name="T0" fmla="*/ 0 w 318"/>
                <a:gd name="T1" fmla="*/ 0 h 84"/>
                <a:gd name="T2" fmla="*/ 4 w 318"/>
                <a:gd name="T3" fmla="*/ 30 h 84"/>
                <a:gd name="T4" fmla="*/ 318 w 318"/>
                <a:gd name="T5" fmla="*/ 84 h 84"/>
                <a:gd name="T6" fmla="*/ 185 w 318"/>
                <a:gd name="T7" fmla="*/ 33 h 84"/>
                <a:gd name="T8" fmla="*/ 0 w 318"/>
                <a:gd name="T9" fmla="*/ 0 h 84"/>
              </a:gdLst>
              <a:ahLst/>
              <a:cxnLst>
                <a:cxn ang="0">
                  <a:pos x="T0" y="T1"/>
                </a:cxn>
                <a:cxn ang="0">
                  <a:pos x="T2" y="T3"/>
                </a:cxn>
                <a:cxn ang="0">
                  <a:pos x="T4" y="T5"/>
                </a:cxn>
                <a:cxn ang="0">
                  <a:pos x="T6" y="T7"/>
                </a:cxn>
                <a:cxn ang="0">
                  <a:pos x="T8" y="T9"/>
                </a:cxn>
              </a:cxnLst>
              <a:rect l="0" t="0" r="r" b="b"/>
              <a:pathLst>
                <a:path w="318" h="84">
                  <a:moveTo>
                    <a:pt x="0" y="0"/>
                  </a:moveTo>
                  <a:lnTo>
                    <a:pt x="4" y="30"/>
                  </a:lnTo>
                  <a:lnTo>
                    <a:pt x="318" y="84"/>
                  </a:lnTo>
                  <a:lnTo>
                    <a:pt x="185" y="33"/>
                  </a:lnTo>
                  <a:lnTo>
                    <a:pt x="0" y="0"/>
                  </a:lnTo>
                  <a:close/>
                </a:path>
              </a:pathLst>
            </a:custGeom>
            <a:solidFill>
              <a:srgbClr val="5E6B8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2" name="î$ľiďe"/>
            <p:cNvSpPr/>
            <p:nvPr/>
          </p:nvSpPr>
          <p:spPr bwMode="auto">
            <a:xfrm>
              <a:off x="6142" y="4136"/>
              <a:ext cx="329" cy="87"/>
            </a:xfrm>
            <a:custGeom>
              <a:avLst/>
              <a:gdLst>
                <a:gd name="T0" fmla="*/ 0 w 318"/>
                <a:gd name="T1" fmla="*/ 0 h 84"/>
                <a:gd name="T2" fmla="*/ 4 w 318"/>
                <a:gd name="T3" fmla="*/ 30 h 84"/>
                <a:gd name="T4" fmla="*/ 318 w 318"/>
                <a:gd name="T5" fmla="*/ 84 h 84"/>
                <a:gd name="T6" fmla="*/ 185 w 318"/>
                <a:gd name="T7" fmla="*/ 33 h 84"/>
                <a:gd name="T8" fmla="*/ 0 w 318"/>
                <a:gd name="T9" fmla="*/ 0 h 84"/>
              </a:gdLst>
              <a:ahLst/>
              <a:cxnLst>
                <a:cxn ang="0">
                  <a:pos x="T0" y="T1"/>
                </a:cxn>
                <a:cxn ang="0">
                  <a:pos x="T2" y="T3"/>
                </a:cxn>
                <a:cxn ang="0">
                  <a:pos x="T4" y="T5"/>
                </a:cxn>
                <a:cxn ang="0">
                  <a:pos x="T6" y="T7"/>
                </a:cxn>
                <a:cxn ang="0">
                  <a:pos x="T8" y="T9"/>
                </a:cxn>
              </a:cxnLst>
              <a:rect l="0" t="0" r="r" b="b"/>
              <a:pathLst>
                <a:path w="318" h="84">
                  <a:moveTo>
                    <a:pt x="0" y="0"/>
                  </a:moveTo>
                  <a:lnTo>
                    <a:pt x="4" y="30"/>
                  </a:lnTo>
                  <a:lnTo>
                    <a:pt x="318" y="84"/>
                  </a:lnTo>
                  <a:lnTo>
                    <a:pt x="185" y="3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3" name="i$ľîďè"/>
            <p:cNvSpPr/>
            <p:nvPr/>
          </p:nvSpPr>
          <p:spPr bwMode="auto">
            <a:xfrm>
              <a:off x="4725" y="3544"/>
              <a:ext cx="1361" cy="592"/>
            </a:xfrm>
            <a:custGeom>
              <a:avLst/>
              <a:gdLst>
                <a:gd name="T0" fmla="*/ 1054 w 1315"/>
                <a:gd name="T1" fmla="*/ 407 h 572"/>
                <a:gd name="T2" fmla="*/ 1062 w 1315"/>
                <a:gd name="T3" fmla="*/ 474 h 572"/>
                <a:gd name="T4" fmla="*/ 1315 w 1315"/>
                <a:gd name="T5" fmla="*/ 572 h 572"/>
                <a:gd name="T6" fmla="*/ 1306 w 1315"/>
                <a:gd name="T7" fmla="*/ 507 h 572"/>
                <a:gd name="T8" fmla="*/ 1054 w 1315"/>
                <a:gd name="T9" fmla="*/ 407 h 572"/>
                <a:gd name="T10" fmla="*/ 12 w 1315"/>
                <a:gd name="T11" fmla="*/ 0 h 572"/>
                <a:gd name="T12" fmla="*/ 0 w 1315"/>
                <a:gd name="T13" fmla="*/ 64 h 572"/>
                <a:gd name="T14" fmla="*/ 202 w 1315"/>
                <a:gd name="T15" fmla="*/ 142 h 572"/>
                <a:gd name="T16" fmla="*/ 333 w 1315"/>
                <a:gd name="T17" fmla="*/ 125 h 572"/>
                <a:gd name="T18" fmla="*/ 12 w 1315"/>
                <a:gd name="T19" fmla="*/ 0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5" h="572">
                  <a:moveTo>
                    <a:pt x="1054" y="407"/>
                  </a:moveTo>
                  <a:lnTo>
                    <a:pt x="1062" y="474"/>
                  </a:lnTo>
                  <a:lnTo>
                    <a:pt x="1315" y="572"/>
                  </a:lnTo>
                  <a:lnTo>
                    <a:pt x="1306" y="507"/>
                  </a:lnTo>
                  <a:lnTo>
                    <a:pt x="1054" y="407"/>
                  </a:lnTo>
                  <a:close/>
                  <a:moveTo>
                    <a:pt x="12" y="0"/>
                  </a:moveTo>
                  <a:lnTo>
                    <a:pt x="0" y="64"/>
                  </a:lnTo>
                  <a:lnTo>
                    <a:pt x="202" y="142"/>
                  </a:lnTo>
                  <a:lnTo>
                    <a:pt x="333" y="125"/>
                  </a:lnTo>
                  <a:lnTo>
                    <a:pt x="12" y="0"/>
                  </a:lnTo>
                  <a:close/>
                </a:path>
              </a:pathLst>
            </a:custGeom>
            <a:solidFill>
              <a:srgbClr val="28324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4" name="íṧlîḓè"/>
            <p:cNvSpPr/>
            <p:nvPr/>
          </p:nvSpPr>
          <p:spPr bwMode="auto">
            <a:xfrm>
              <a:off x="4725" y="3544"/>
              <a:ext cx="1361" cy="592"/>
            </a:xfrm>
            <a:custGeom>
              <a:avLst/>
              <a:gdLst>
                <a:gd name="T0" fmla="*/ 1054 w 1315"/>
                <a:gd name="T1" fmla="*/ 407 h 572"/>
                <a:gd name="T2" fmla="*/ 1062 w 1315"/>
                <a:gd name="T3" fmla="*/ 474 h 572"/>
                <a:gd name="T4" fmla="*/ 1315 w 1315"/>
                <a:gd name="T5" fmla="*/ 572 h 572"/>
                <a:gd name="T6" fmla="*/ 1306 w 1315"/>
                <a:gd name="T7" fmla="*/ 507 h 572"/>
                <a:gd name="T8" fmla="*/ 1054 w 1315"/>
                <a:gd name="T9" fmla="*/ 407 h 572"/>
                <a:gd name="T10" fmla="*/ 12 w 1315"/>
                <a:gd name="T11" fmla="*/ 0 h 572"/>
                <a:gd name="T12" fmla="*/ 0 w 1315"/>
                <a:gd name="T13" fmla="*/ 64 h 572"/>
                <a:gd name="T14" fmla="*/ 202 w 1315"/>
                <a:gd name="T15" fmla="*/ 142 h 572"/>
                <a:gd name="T16" fmla="*/ 333 w 1315"/>
                <a:gd name="T17" fmla="*/ 125 h 572"/>
                <a:gd name="T18" fmla="*/ 12 w 1315"/>
                <a:gd name="T19" fmla="*/ 0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5" h="572">
                  <a:moveTo>
                    <a:pt x="1054" y="407"/>
                  </a:moveTo>
                  <a:lnTo>
                    <a:pt x="1062" y="474"/>
                  </a:lnTo>
                  <a:lnTo>
                    <a:pt x="1315" y="572"/>
                  </a:lnTo>
                  <a:lnTo>
                    <a:pt x="1306" y="507"/>
                  </a:lnTo>
                  <a:lnTo>
                    <a:pt x="1054" y="407"/>
                  </a:lnTo>
                  <a:moveTo>
                    <a:pt x="12" y="0"/>
                  </a:moveTo>
                  <a:lnTo>
                    <a:pt x="0" y="64"/>
                  </a:lnTo>
                  <a:lnTo>
                    <a:pt x="202" y="142"/>
                  </a:lnTo>
                  <a:lnTo>
                    <a:pt x="333" y="125"/>
                  </a:lnTo>
                  <a:lnTo>
                    <a:pt x="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5" name="iś1iḓe"/>
            <p:cNvSpPr/>
            <p:nvPr/>
          </p:nvSpPr>
          <p:spPr bwMode="auto">
            <a:xfrm>
              <a:off x="6077" y="4069"/>
              <a:ext cx="33" cy="77"/>
            </a:xfrm>
            <a:custGeom>
              <a:avLst/>
              <a:gdLst>
                <a:gd name="T0" fmla="*/ 0 w 32"/>
                <a:gd name="T1" fmla="*/ 0 h 74"/>
                <a:gd name="T2" fmla="*/ 9 w 32"/>
                <a:gd name="T3" fmla="*/ 65 h 74"/>
                <a:gd name="T4" fmla="*/ 32 w 32"/>
                <a:gd name="T5" fmla="*/ 74 h 74"/>
                <a:gd name="T6" fmla="*/ 23 w 32"/>
                <a:gd name="T7" fmla="*/ 10 h 74"/>
                <a:gd name="T8" fmla="*/ 0 w 32"/>
                <a:gd name="T9" fmla="*/ 0 h 74"/>
              </a:gdLst>
              <a:ahLst/>
              <a:cxnLst>
                <a:cxn ang="0">
                  <a:pos x="T0" y="T1"/>
                </a:cxn>
                <a:cxn ang="0">
                  <a:pos x="T2" y="T3"/>
                </a:cxn>
                <a:cxn ang="0">
                  <a:pos x="T4" y="T5"/>
                </a:cxn>
                <a:cxn ang="0">
                  <a:pos x="T6" y="T7"/>
                </a:cxn>
                <a:cxn ang="0">
                  <a:pos x="T8" y="T9"/>
                </a:cxn>
              </a:cxnLst>
              <a:rect l="0" t="0" r="r" b="b"/>
              <a:pathLst>
                <a:path w="32" h="74">
                  <a:moveTo>
                    <a:pt x="0" y="0"/>
                  </a:moveTo>
                  <a:lnTo>
                    <a:pt x="9" y="65"/>
                  </a:lnTo>
                  <a:lnTo>
                    <a:pt x="32" y="74"/>
                  </a:lnTo>
                  <a:lnTo>
                    <a:pt x="23" y="10"/>
                  </a:lnTo>
                  <a:lnTo>
                    <a:pt x="0" y="0"/>
                  </a:lnTo>
                  <a:close/>
                </a:path>
              </a:pathLst>
            </a:custGeom>
            <a:solidFill>
              <a:srgbClr val="23293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6" name="îšḷïḋè"/>
            <p:cNvSpPr/>
            <p:nvPr/>
          </p:nvSpPr>
          <p:spPr bwMode="auto">
            <a:xfrm>
              <a:off x="6077" y="4069"/>
              <a:ext cx="33" cy="77"/>
            </a:xfrm>
            <a:custGeom>
              <a:avLst/>
              <a:gdLst>
                <a:gd name="T0" fmla="*/ 0 w 32"/>
                <a:gd name="T1" fmla="*/ 0 h 74"/>
                <a:gd name="T2" fmla="*/ 9 w 32"/>
                <a:gd name="T3" fmla="*/ 65 h 74"/>
                <a:gd name="T4" fmla="*/ 32 w 32"/>
                <a:gd name="T5" fmla="*/ 74 h 74"/>
                <a:gd name="T6" fmla="*/ 23 w 32"/>
                <a:gd name="T7" fmla="*/ 10 h 74"/>
                <a:gd name="T8" fmla="*/ 0 w 32"/>
                <a:gd name="T9" fmla="*/ 0 h 74"/>
              </a:gdLst>
              <a:ahLst/>
              <a:cxnLst>
                <a:cxn ang="0">
                  <a:pos x="T0" y="T1"/>
                </a:cxn>
                <a:cxn ang="0">
                  <a:pos x="T2" y="T3"/>
                </a:cxn>
                <a:cxn ang="0">
                  <a:pos x="T4" y="T5"/>
                </a:cxn>
                <a:cxn ang="0">
                  <a:pos x="T6" y="T7"/>
                </a:cxn>
                <a:cxn ang="0">
                  <a:pos x="T8" y="T9"/>
                </a:cxn>
              </a:cxnLst>
              <a:rect l="0" t="0" r="r" b="b"/>
              <a:pathLst>
                <a:path w="32" h="74">
                  <a:moveTo>
                    <a:pt x="0" y="0"/>
                  </a:moveTo>
                  <a:lnTo>
                    <a:pt x="9" y="65"/>
                  </a:lnTo>
                  <a:lnTo>
                    <a:pt x="32" y="74"/>
                  </a:lnTo>
                  <a:lnTo>
                    <a:pt x="23" y="1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7" name="iṩḷiḋe"/>
            <p:cNvSpPr/>
            <p:nvPr/>
          </p:nvSpPr>
          <p:spPr bwMode="auto">
            <a:xfrm>
              <a:off x="4367" y="3471"/>
              <a:ext cx="1786" cy="747"/>
            </a:xfrm>
            <a:custGeom>
              <a:avLst/>
              <a:gdLst>
                <a:gd name="T0" fmla="*/ 1675 w 1726"/>
                <a:gd name="T1" fmla="*/ 588 h 722"/>
                <a:gd name="T2" fmla="*/ 1684 w 1726"/>
                <a:gd name="T3" fmla="*/ 652 h 722"/>
                <a:gd name="T4" fmla="*/ 1718 w 1726"/>
                <a:gd name="T5" fmla="*/ 666 h 722"/>
                <a:gd name="T6" fmla="*/ 1725 w 1726"/>
                <a:gd name="T7" fmla="*/ 720 h 722"/>
                <a:gd name="T8" fmla="*/ 1726 w 1726"/>
                <a:gd name="T9" fmla="*/ 722 h 722"/>
                <a:gd name="T10" fmla="*/ 1719 w 1726"/>
                <a:gd name="T11" fmla="*/ 673 h 722"/>
                <a:gd name="T12" fmla="*/ 1715 w 1726"/>
                <a:gd name="T13" fmla="*/ 643 h 722"/>
                <a:gd name="T14" fmla="*/ 1709 w 1726"/>
                <a:gd name="T15" fmla="*/ 601 h 722"/>
                <a:gd name="T16" fmla="*/ 1675 w 1726"/>
                <a:gd name="T17" fmla="*/ 588 h 722"/>
                <a:gd name="T18" fmla="*/ 177 w 1726"/>
                <a:gd name="T19" fmla="*/ 0 h 722"/>
                <a:gd name="T20" fmla="*/ 0 w 1726"/>
                <a:gd name="T21" fmla="*/ 22 h 722"/>
                <a:gd name="T22" fmla="*/ 5 w 1726"/>
                <a:gd name="T23" fmla="*/ 24 h 722"/>
                <a:gd name="T24" fmla="*/ 42 w 1726"/>
                <a:gd name="T25" fmla="*/ 18 h 722"/>
                <a:gd name="T26" fmla="*/ 47 w 1726"/>
                <a:gd name="T27" fmla="*/ 20 h 722"/>
                <a:gd name="T28" fmla="*/ 186 w 1726"/>
                <a:gd name="T29" fmla="*/ 2 h 722"/>
                <a:gd name="T30" fmla="*/ 177 w 1726"/>
                <a:gd name="T31" fmla="*/ 0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26" h="722">
                  <a:moveTo>
                    <a:pt x="1675" y="588"/>
                  </a:moveTo>
                  <a:lnTo>
                    <a:pt x="1684" y="652"/>
                  </a:lnTo>
                  <a:lnTo>
                    <a:pt x="1718" y="666"/>
                  </a:lnTo>
                  <a:lnTo>
                    <a:pt x="1725" y="720"/>
                  </a:lnTo>
                  <a:lnTo>
                    <a:pt x="1726" y="722"/>
                  </a:lnTo>
                  <a:lnTo>
                    <a:pt x="1719" y="673"/>
                  </a:lnTo>
                  <a:lnTo>
                    <a:pt x="1715" y="643"/>
                  </a:lnTo>
                  <a:lnTo>
                    <a:pt x="1709" y="601"/>
                  </a:lnTo>
                  <a:lnTo>
                    <a:pt x="1675" y="588"/>
                  </a:lnTo>
                  <a:close/>
                  <a:moveTo>
                    <a:pt x="177" y="0"/>
                  </a:moveTo>
                  <a:lnTo>
                    <a:pt x="0" y="22"/>
                  </a:lnTo>
                  <a:lnTo>
                    <a:pt x="5" y="24"/>
                  </a:lnTo>
                  <a:lnTo>
                    <a:pt x="42" y="18"/>
                  </a:lnTo>
                  <a:lnTo>
                    <a:pt x="47" y="20"/>
                  </a:lnTo>
                  <a:lnTo>
                    <a:pt x="186" y="2"/>
                  </a:lnTo>
                  <a:lnTo>
                    <a:pt x="177" y="0"/>
                  </a:lnTo>
                  <a:close/>
                </a:path>
              </a:pathLst>
            </a:custGeom>
            <a:solidFill>
              <a:srgbClr val="798CB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8" name="îṣļîḓè"/>
            <p:cNvSpPr/>
            <p:nvPr/>
          </p:nvSpPr>
          <p:spPr bwMode="auto">
            <a:xfrm>
              <a:off x="4367" y="3471"/>
              <a:ext cx="1786" cy="747"/>
            </a:xfrm>
            <a:custGeom>
              <a:avLst/>
              <a:gdLst>
                <a:gd name="T0" fmla="*/ 1675 w 1726"/>
                <a:gd name="T1" fmla="*/ 588 h 722"/>
                <a:gd name="T2" fmla="*/ 1684 w 1726"/>
                <a:gd name="T3" fmla="*/ 652 h 722"/>
                <a:gd name="T4" fmla="*/ 1718 w 1726"/>
                <a:gd name="T5" fmla="*/ 666 h 722"/>
                <a:gd name="T6" fmla="*/ 1725 w 1726"/>
                <a:gd name="T7" fmla="*/ 720 h 722"/>
                <a:gd name="T8" fmla="*/ 1726 w 1726"/>
                <a:gd name="T9" fmla="*/ 722 h 722"/>
                <a:gd name="T10" fmla="*/ 1719 w 1726"/>
                <a:gd name="T11" fmla="*/ 673 h 722"/>
                <a:gd name="T12" fmla="*/ 1715 w 1726"/>
                <a:gd name="T13" fmla="*/ 643 h 722"/>
                <a:gd name="T14" fmla="*/ 1709 w 1726"/>
                <a:gd name="T15" fmla="*/ 601 h 722"/>
                <a:gd name="T16" fmla="*/ 1675 w 1726"/>
                <a:gd name="T17" fmla="*/ 588 h 722"/>
                <a:gd name="T18" fmla="*/ 177 w 1726"/>
                <a:gd name="T19" fmla="*/ 0 h 722"/>
                <a:gd name="T20" fmla="*/ 0 w 1726"/>
                <a:gd name="T21" fmla="*/ 22 h 722"/>
                <a:gd name="T22" fmla="*/ 5 w 1726"/>
                <a:gd name="T23" fmla="*/ 24 h 722"/>
                <a:gd name="T24" fmla="*/ 42 w 1726"/>
                <a:gd name="T25" fmla="*/ 18 h 722"/>
                <a:gd name="T26" fmla="*/ 47 w 1726"/>
                <a:gd name="T27" fmla="*/ 20 h 722"/>
                <a:gd name="T28" fmla="*/ 186 w 1726"/>
                <a:gd name="T29" fmla="*/ 2 h 722"/>
                <a:gd name="T30" fmla="*/ 177 w 1726"/>
                <a:gd name="T31" fmla="*/ 0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26" h="722">
                  <a:moveTo>
                    <a:pt x="1675" y="588"/>
                  </a:moveTo>
                  <a:lnTo>
                    <a:pt x="1684" y="652"/>
                  </a:lnTo>
                  <a:lnTo>
                    <a:pt x="1718" y="666"/>
                  </a:lnTo>
                  <a:lnTo>
                    <a:pt x="1725" y="720"/>
                  </a:lnTo>
                  <a:lnTo>
                    <a:pt x="1726" y="722"/>
                  </a:lnTo>
                  <a:lnTo>
                    <a:pt x="1719" y="673"/>
                  </a:lnTo>
                  <a:lnTo>
                    <a:pt x="1715" y="643"/>
                  </a:lnTo>
                  <a:lnTo>
                    <a:pt x="1709" y="601"/>
                  </a:lnTo>
                  <a:lnTo>
                    <a:pt x="1675" y="588"/>
                  </a:lnTo>
                  <a:moveTo>
                    <a:pt x="177" y="0"/>
                  </a:moveTo>
                  <a:lnTo>
                    <a:pt x="0" y="22"/>
                  </a:lnTo>
                  <a:lnTo>
                    <a:pt x="5" y="24"/>
                  </a:lnTo>
                  <a:lnTo>
                    <a:pt x="42" y="18"/>
                  </a:lnTo>
                  <a:lnTo>
                    <a:pt x="47" y="20"/>
                  </a:lnTo>
                  <a:lnTo>
                    <a:pt x="186" y="2"/>
                  </a:lnTo>
                  <a:lnTo>
                    <a:pt x="17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9" name="íṥḷidé"/>
            <p:cNvSpPr/>
            <p:nvPr/>
          </p:nvSpPr>
          <p:spPr bwMode="auto">
            <a:xfrm>
              <a:off x="4516" y="3511"/>
              <a:ext cx="221" cy="99"/>
            </a:xfrm>
            <a:custGeom>
              <a:avLst/>
              <a:gdLst>
                <a:gd name="T0" fmla="*/ 136 w 214"/>
                <a:gd name="T1" fmla="*/ 0 h 96"/>
                <a:gd name="T2" fmla="*/ 0 w 214"/>
                <a:gd name="T3" fmla="*/ 19 h 96"/>
                <a:gd name="T4" fmla="*/ 202 w 214"/>
                <a:gd name="T5" fmla="*/ 96 h 96"/>
                <a:gd name="T6" fmla="*/ 214 w 214"/>
                <a:gd name="T7" fmla="*/ 32 h 96"/>
                <a:gd name="T8" fmla="*/ 136 w 214"/>
                <a:gd name="T9" fmla="*/ 0 h 96"/>
              </a:gdLst>
              <a:ahLst/>
              <a:cxnLst>
                <a:cxn ang="0">
                  <a:pos x="T0" y="T1"/>
                </a:cxn>
                <a:cxn ang="0">
                  <a:pos x="T2" y="T3"/>
                </a:cxn>
                <a:cxn ang="0">
                  <a:pos x="T4" y="T5"/>
                </a:cxn>
                <a:cxn ang="0">
                  <a:pos x="T6" y="T7"/>
                </a:cxn>
                <a:cxn ang="0">
                  <a:pos x="T8" y="T9"/>
                </a:cxn>
              </a:cxnLst>
              <a:rect l="0" t="0" r="r" b="b"/>
              <a:pathLst>
                <a:path w="214" h="96">
                  <a:moveTo>
                    <a:pt x="136" y="0"/>
                  </a:moveTo>
                  <a:lnTo>
                    <a:pt x="0" y="19"/>
                  </a:lnTo>
                  <a:lnTo>
                    <a:pt x="202" y="96"/>
                  </a:lnTo>
                  <a:lnTo>
                    <a:pt x="214" y="32"/>
                  </a:lnTo>
                  <a:lnTo>
                    <a:pt x="136" y="0"/>
                  </a:lnTo>
                  <a:close/>
                </a:path>
              </a:pathLst>
            </a:custGeom>
            <a:solidFill>
              <a:srgbClr val="4D597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0" name="íṥļîḍê"/>
            <p:cNvSpPr/>
            <p:nvPr/>
          </p:nvSpPr>
          <p:spPr bwMode="auto">
            <a:xfrm>
              <a:off x="4516" y="3511"/>
              <a:ext cx="221" cy="99"/>
            </a:xfrm>
            <a:custGeom>
              <a:avLst/>
              <a:gdLst>
                <a:gd name="T0" fmla="*/ 136 w 214"/>
                <a:gd name="T1" fmla="*/ 0 h 96"/>
                <a:gd name="T2" fmla="*/ 0 w 214"/>
                <a:gd name="T3" fmla="*/ 19 h 96"/>
                <a:gd name="T4" fmla="*/ 202 w 214"/>
                <a:gd name="T5" fmla="*/ 96 h 96"/>
                <a:gd name="T6" fmla="*/ 214 w 214"/>
                <a:gd name="T7" fmla="*/ 32 h 96"/>
                <a:gd name="T8" fmla="*/ 136 w 214"/>
                <a:gd name="T9" fmla="*/ 0 h 96"/>
              </a:gdLst>
              <a:ahLst/>
              <a:cxnLst>
                <a:cxn ang="0">
                  <a:pos x="T0" y="T1"/>
                </a:cxn>
                <a:cxn ang="0">
                  <a:pos x="T2" y="T3"/>
                </a:cxn>
                <a:cxn ang="0">
                  <a:pos x="T4" y="T5"/>
                </a:cxn>
                <a:cxn ang="0">
                  <a:pos x="T6" y="T7"/>
                </a:cxn>
                <a:cxn ang="0">
                  <a:pos x="T8" y="T9"/>
                </a:cxn>
              </a:cxnLst>
              <a:rect l="0" t="0" r="r" b="b"/>
              <a:pathLst>
                <a:path w="214" h="96">
                  <a:moveTo>
                    <a:pt x="136" y="0"/>
                  </a:moveTo>
                  <a:lnTo>
                    <a:pt x="0" y="19"/>
                  </a:lnTo>
                  <a:lnTo>
                    <a:pt x="202" y="96"/>
                  </a:lnTo>
                  <a:lnTo>
                    <a:pt x="214" y="32"/>
                  </a:lnTo>
                  <a:lnTo>
                    <a:pt x="13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1" name="îṡľiḋe"/>
            <p:cNvSpPr/>
            <p:nvPr/>
          </p:nvSpPr>
          <p:spPr bwMode="auto">
            <a:xfrm>
              <a:off x="4474" y="3496"/>
              <a:ext cx="183" cy="35"/>
            </a:xfrm>
            <a:custGeom>
              <a:avLst/>
              <a:gdLst>
                <a:gd name="T0" fmla="*/ 136 w 177"/>
                <a:gd name="T1" fmla="*/ 0 h 34"/>
                <a:gd name="T2" fmla="*/ 0 w 177"/>
                <a:gd name="T3" fmla="*/ 17 h 34"/>
                <a:gd name="T4" fmla="*/ 41 w 177"/>
                <a:gd name="T5" fmla="*/ 34 h 34"/>
                <a:gd name="T6" fmla="*/ 177 w 177"/>
                <a:gd name="T7" fmla="*/ 15 h 34"/>
                <a:gd name="T8" fmla="*/ 136 w 177"/>
                <a:gd name="T9" fmla="*/ 0 h 34"/>
              </a:gdLst>
              <a:ahLst/>
              <a:cxnLst>
                <a:cxn ang="0">
                  <a:pos x="T0" y="T1"/>
                </a:cxn>
                <a:cxn ang="0">
                  <a:pos x="T2" y="T3"/>
                </a:cxn>
                <a:cxn ang="0">
                  <a:pos x="T4" y="T5"/>
                </a:cxn>
                <a:cxn ang="0">
                  <a:pos x="T6" y="T7"/>
                </a:cxn>
                <a:cxn ang="0">
                  <a:pos x="T8" y="T9"/>
                </a:cxn>
              </a:cxnLst>
              <a:rect l="0" t="0" r="r" b="b"/>
              <a:pathLst>
                <a:path w="177" h="34">
                  <a:moveTo>
                    <a:pt x="136" y="0"/>
                  </a:moveTo>
                  <a:lnTo>
                    <a:pt x="0" y="17"/>
                  </a:lnTo>
                  <a:lnTo>
                    <a:pt x="41" y="34"/>
                  </a:lnTo>
                  <a:lnTo>
                    <a:pt x="177" y="15"/>
                  </a:lnTo>
                  <a:lnTo>
                    <a:pt x="136" y="0"/>
                  </a:lnTo>
                  <a:close/>
                </a:path>
              </a:pathLst>
            </a:custGeom>
            <a:solidFill>
              <a:srgbClr val="49526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2" name="ísḻiḑè"/>
            <p:cNvSpPr/>
            <p:nvPr/>
          </p:nvSpPr>
          <p:spPr bwMode="auto">
            <a:xfrm>
              <a:off x="4474" y="3496"/>
              <a:ext cx="183" cy="35"/>
            </a:xfrm>
            <a:custGeom>
              <a:avLst/>
              <a:gdLst>
                <a:gd name="T0" fmla="*/ 136 w 177"/>
                <a:gd name="T1" fmla="*/ 0 h 34"/>
                <a:gd name="T2" fmla="*/ 0 w 177"/>
                <a:gd name="T3" fmla="*/ 17 h 34"/>
                <a:gd name="T4" fmla="*/ 41 w 177"/>
                <a:gd name="T5" fmla="*/ 34 h 34"/>
                <a:gd name="T6" fmla="*/ 177 w 177"/>
                <a:gd name="T7" fmla="*/ 15 h 34"/>
                <a:gd name="T8" fmla="*/ 136 w 177"/>
                <a:gd name="T9" fmla="*/ 0 h 34"/>
              </a:gdLst>
              <a:ahLst/>
              <a:cxnLst>
                <a:cxn ang="0">
                  <a:pos x="T0" y="T1"/>
                </a:cxn>
                <a:cxn ang="0">
                  <a:pos x="T2" y="T3"/>
                </a:cxn>
                <a:cxn ang="0">
                  <a:pos x="T4" y="T5"/>
                </a:cxn>
                <a:cxn ang="0">
                  <a:pos x="T6" y="T7"/>
                </a:cxn>
                <a:cxn ang="0">
                  <a:pos x="T8" y="T9"/>
                </a:cxn>
              </a:cxnLst>
              <a:rect l="0" t="0" r="r" b="b"/>
              <a:pathLst>
                <a:path w="177" h="34">
                  <a:moveTo>
                    <a:pt x="136" y="0"/>
                  </a:moveTo>
                  <a:lnTo>
                    <a:pt x="0" y="17"/>
                  </a:lnTo>
                  <a:lnTo>
                    <a:pt x="41" y="34"/>
                  </a:lnTo>
                  <a:lnTo>
                    <a:pt x="177" y="15"/>
                  </a:lnTo>
                  <a:lnTo>
                    <a:pt x="13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3" name="î$ļide"/>
            <p:cNvSpPr/>
            <p:nvPr/>
          </p:nvSpPr>
          <p:spPr bwMode="auto">
            <a:xfrm>
              <a:off x="4416" y="3473"/>
              <a:ext cx="199" cy="40"/>
            </a:xfrm>
            <a:custGeom>
              <a:avLst/>
              <a:gdLst>
                <a:gd name="T0" fmla="*/ 139 w 192"/>
                <a:gd name="T1" fmla="*/ 0 h 39"/>
                <a:gd name="T2" fmla="*/ 0 w 192"/>
                <a:gd name="T3" fmla="*/ 18 h 39"/>
                <a:gd name="T4" fmla="*/ 56 w 192"/>
                <a:gd name="T5" fmla="*/ 39 h 39"/>
                <a:gd name="T6" fmla="*/ 192 w 192"/>
                <a:gd name="T7" fmla="*/ 22 h 39"/>
                <a:gd name="T8" fmla="*/ 139 w 192"/>
                <a:gd name="T9" fmla="*/ 0 h 39"/>
              </a:gdLst>
              <a:ahLst/>
              <a:cxnLst>
                <a:cxn ang="0">
                  <a:pos x="T0" y="T1"/>
                </a:cxn>
                <a:cxn ang="0">
                  <a:pos x="T2" y="T3"/>
                </a:cxn>
                <a:cxn ang="0">
                  <a:pos x="T4" y="T5"/>
                </a:cxn>
                <a:cxn ang="0">
                  <a:pos x="T6" y="T7"/>
                </a:cxn>
                <a:cxn ang="0">
                  <a:pos x="T8" y="T9"/>
                </a:cxn>
              </a:cxnLst>
              <a:rect l="0" t="0" r="r" b="b"/>
              <a:pathLst>
                <a:path w="192" h="39">
                  <a:moveTo>
                    <a:pt x="139" y="0"/>
                  </a:moveTo>
                  <a:lnTo>
                    <a:pt x="0" y="18"/>
                  </a:lnTo>
                  <a:lnTo>
                    <a:pt x="56" y="39"/>
                  </a:lnTo>
                  <a:lnTo>
                    <a:pt x="192" y="22"/>
                  </a:lnTo>
                  <a:lnTo>
                    <a:pt x="139" y="0"/>
                  </a:lnTo>
                  <a:close/>
                </a:path>
              </a:pathLst>
            </a:custGeom>
            <a:solidFill>
              <a:srgbClr val="8597B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4" name="îśļïďe"/>
            <p:cNvSpPr/>
            <p:nvPr/>
          </p:nvSpPr>
          <p:spPr bwMode="auto">
            <a:xfrm>
              <a:off x="4416" y="3473"/>
              <a:ext cx="199" cy="40"/>
            </a:xfrm>
            <a:custGeom>
              <a:avLst/>
              <a:gdLst>
                <a:gd name="T0" fmla="*/ 139 w 192"/>
                <a:gd name="T1" fmla="*/ 0 h 39"/>
                <a:gd name="T2" fmla="*/ 0 w 192"/>
                <a:gd name="T3" fmla="*/ 18 h 39"/>
                <a:gd name="T4" fmla="*/ 56 w 192"/>
                <a:gd name="T5" fmla="*/ 39 h 39"/>
                <a:gd name="T6" fmla="*/ 192 w 192"/>
                <a:gd name="T7" fmla="*/ 22 h 39"/>
                <a:gd name="T8" fmla="*/ 139 w 192"/>
                <a:gd name="T9" fmla="*/ 0 h 39"/>
              </a:gdLst>
              <a:ahLst/>
              <a:cxnLst>
                <a:cxn ang="0">
                  <a:pos x="T0" y="T1"/>
                </a:cxn>
                <a:cxn ang="0">
                  <a:pos x="T2" y="T3"/>
                </a:cxn>
                <a:cxn ang="0">
                  <a:pos x="T4" y="T5"/>
                </a:cxn>
                <a:cxn ang="0">
                  <a:pos x="T6" y="T7"/>
                </a:cxn>
                <a:cxn ang="0">
                  <a:pos x="T8" y="T9"/>
                </a:cxn>
              </a:cxnLst>
              <a:rect l="0" t="0" r="r" b="b"/>
              <a:pathLst>
                <a:path w="192" h="39">
                  <a:moveTo>
                    <a:pt x="139" y="0"/>
                  </a:moveTo>
                  <a:lnTo>
                    <a:pt x="0" y="18"/>
                  </a:lnTo>
                  <a:lnTo>
                    <a:pt x="56" y="39"/>
                  </a:lnTo>
                  <a:lnTo>
                    <a:pt x="192" y="22"/>
                  </a:lnTo>
                  <a:lnTo>
                    <a:pt x="13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5" name="îṥḻiḑé"/>
            <p:cNvSpPr/>
            <p:nvPr/>
          </p:nvSpPr>
          <p:spPr bwMode="auto">
            <a:xfrm>
              <a:off x="4934" y="3674"/>
              <a:ext cx="890" cy="361"/>
            </a:xfrm>
            <a:custGeom>
              <a:avLst/>
              <a:gdLst>
                <a:gd name="T0" fmla="*/ 131 w 860"/>
                <a:gd name="T1" fmla="*/ 0 h 349"/>
                <a:gd name="T2" fmla="*/ 0 w 860"/>
                <a:gd name="T3" fmla="*/ 17 h 349"/>
                <a:gd name="T4" fmla="*/ 860 w 860"/>
                <a:gd name="T5" fmla="*/ 349 h 349"/>
                <a:gd name="T6" fmla="*/ 852 w 860"/>
                <a:gd name="T7" fmla="*/ 282 h 349"/>
                <a:gd name="T8" fmla="*/ 131 w 860"/>
                <a:gd name="T9" fmla="*/ 0 h 349"/>
              </a:gdLst>
              <a:ahLst/>
              <a:cxnLst>
                <a:cxn ang="0">
                  <a:pos x="T0" y="T1"/>
                </a:cxn>
                <a:cxn ang="0">
                  <a:pos x="T2" y="T3"/>
                </a:cxn>
                <a:cxn ang="0">
                  <a:pos x="T4" y="T5"/>
                </a:cxn>
                <a:cxn ang="0">
                  <a:pos x="T6" y="T7"/>
                </a:cxn>
                <a:cxn ang="0">
                  <a:pos x="T8" y="T9"/>
                </a:cxn>
              </a:cxnLst>
              <a:rect l="0" t="0" r="r" b="b"/>
              <a:pathLst>
                <a:path w="860" h="349">
                  <a:moveTo>
                    <a:pt x="131" y="0"/>
                  </a:moveTo>
                  <a:lnTo>
                    <a:pt x="0" y="17"/>
                  </a:lnTo>
                  <a:lnTo>
                    <a:pt x="860" y="349"/>
                  </a:lnTo>
                  <a:lnTo>
                    <a:pt x="852" y="282"/>
                  </a:lnTo>
                  <a:lnTo>
                    <a:pt x="131" y="0"/>
                  </a:lnTo>
                  <a:close/>
                </a:path>
              </a:pathLst>
            </a:custGeom>
            <a:solidFill>
              <a:srgbClr val="A2B2D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6" name="ïṡ1ïḑê"/>
            <p:cNvSpPr/>
            <p:nvPr/>
          </p:nvSpPr>
          <p:spPr bwMode="auto">
            <a:xfrm>
              <a:off x="4934" y="3674"/>
              <a:ext cx="890" cy="361"/>
            </a:xfrm>
            <a:custGeom>
              <a:avLst/>
              <a:gdLst>
                <a:gd name="T0" fmla="*/ 131 w 860"/>
                <a:gd name="T1" fmla="*/ 0 h 349"/>
                <a:gd name="T2" fmla="*/ 0 w 860"/>
                <a:gd name="T3" fmla="*/ 17 h 349"/>
                <a:gd name="T4" fmla="*/ 860 w 860"/>
                <a:gd name="T5" fmla="*/ 349 h 349"/>
                <a:gd name="T6" fmla="*/ 852 w 860"/>
                <a:gd name="T7" fmla="*/ 282 h 349"/>
                <a:gd name="T8" fmla="*/ 131 w 860"/>
                <a:gd name="T9" fmla="*/ 0 h 349"/>
              </a:gdLst>
              <a:ahLst/>
              <a:cxnLst>
                <a:cxn ang="0">
                  <a:pos x="T0" y="T1"/>
                </a:cxn>
                <a:cxn ang="0">
                  <a:pos x="T2" y="T3"/>
                </a:cxn>
                <a:cxn ang="0">
                  <a:pos x="T4" y="T5"/>
                </a:cxn>
                <a:cxn ang="0">
                  <a:pos x="T6" y="T7"/>
                </a:cxn>
                <a:cxn ang="0">
                  <a:pos x="T8" y="T9"/>
                </a:cxn>
              </a:cxnLst>
              <a:rect l="0" t="0" r="r" b="b"/>
              <a:pathLst>
                <a:path w="860" h="349">
                  <a:moveTo>
                    <a:pt x="131" y="0"/>
                  </a:moveTo>
                  <a:lnTo>
                    <a:pt x="0" y="17"/>
                  </a:lnTo>
                  <a:lnTo>
                    <a:pt x="860" y="349"/>
                  </a:lnTo>
                  <a:lnTo>
                    <a:pt x="852" y="282"/>
                  </a:lnTo>
                  <a:lnTo>
                    <a:pt x="13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7" name="îṥlîḍé"/>
            <p:cNvSpPr/>
            <p:nvPr/>
          </p:nvSpPr>
          <p:spPr bwMode="auto">
            <a:xfrm>
              <a:off x="4445" y="3320"/>
              <a:ext cx="2258" cy="975"/>
            </a:xfrm>
            <a:custGeom>
              <a:avLst/>
              <a:gdLst>
                <a:gd name="T0" fmla="*/ 2132 w 2182"/>
                <a:gd name="T1" fmla="*/ 942 h 942"/>
                <a:gd name="T2" fmla="*/ 0 w 2182"/>
                <a:gd name="T3" fmla="*/ 121 h 942"/>
                <a:gd name="T4" fmla="*/ 47 w 2182"/>
                <a:gd name="T5" fmla="*/ 0 h 942"/>
                <a:gd name="T6" fmla="*/ 2179 w 2182"/>
                <a:gd name="T7" fmla="*/ 821 h 942"/>
                <a:gd name="T8" fmla="*/ 2182 w 2182"/>
                <a:gd name="T9" fmla="*/ 865 h 942"/>
                <a:gd name="T10" fmla="*/ 2165 w 2182"/>
                <a:gd name="T11" fmla="*/ 912 h 942"/>
                <a:gd name="T12" fmla="*/ 2132 w 2182"/>
                <a:gd name="T13" fmla="*/ 942 h 942"/>
              </a:gdLst>
              <a:ahLst/>
              <a:cxnLst>
                <a:cxn ang="0">
                  <a:pos x="T0" y="T1"/>
                </a:cxn>
                <a:cxn ang="0">
                  <a:pos x="T2" y="T3"/>
                </a:cxn>
                <a:cxn ang="0">
                  <a:pos x="T4" y="T5"/>
                </a:cxn>
                <a:cxn ang="0">
                  <a:pos x="T6" y="T7"/>
                </a:cxn>
                <a:cxn ang="0">
                  <a:pos x="T8" y="T9"/>
                </a:cxn>
                <a:cxn ang="0">
                  <a:pos x="T10" y="T11"/>
                </a:cxn>
                <a:cxn ang="0">
                  <a:pos x="T12" y="T13"/>
                </a:cxn>
              </a:cxnLst>
              <a:rect l="0" t="0" r="r" b="b"/>
              <a:pathLst>
                <a:path w="2182" h="942">
                  <a:moveTo>
                    <a:pt x="2132" y="942"/>
                  </a:moveTo>
                  <a:lnTo>
                    <a:pt x="0" y="121"/>
                  </a:lnTo>
                  <a:lnTo>
                    <a:pt x="47" y="0"/>
                  </a:lnTo>
                  <a:lnTo>
                    <a:pt x="2179" y="821"/>
                  </a:lnTo>
                  <a:lnTo>
                    <a:pt x="2182" y="865"/>
                  </a:lnTo>
                  <a:lnTo>
                    <a:pt x="2165" y="912"/>
                  </a:lnTo>
                  <a:lnTo>
                    <a:pt x="2132" y="942"/>
                  </a:lnTo>
                  <a:close/>
                </a:path>
              </a:pathLst>
            </a:custGeom>
            <a:solidFill>
              <a:srgbClr val="FABD1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8" name="í$ḻíḑê"/>
            <p:cNvSpPr/>
            <p:nvPr/>
          </p:nvSpPr>
          <p:spPr bwMode="auto">
            <a:xfrm>
              <a:off x="4474" y="3320"/>
              <a:ext cx="2229" cy="895"/>
            </a:xfrm>
            <a:custGeom>
              <a:avLst/>
              <a:gdLst>
                <a:gd name="T0" fmla="*/ 2154 w 2154"/>
                <a:gd name="T1" fmla="*/ 865 h 865"/>
                <a:gd name="T2" fmla="*/ 0 w 2154"/>
                <a:gd name="T3" fmla="*/ 42 h 865"/>
                <a:gd name="T4" fmla="*/ 19 w 2154"/>
                <a:gd name="T5" fmla="*/ 0 h 865"/>
                <a:gd name="T6" fmla="*/ 2151 w 2154"/>
                <a:gd name="T7" fmla="*/ 821 h 865"/>
                <a:gd name="T8" fmla="*/ 2154 w 2154"/>
                <a:gd name="T9" fmla="*/ 865 h 865"/>
              </a:gdLst>
              <a:ahLst/>
              <a:cxnLst>
                <a:cxn ang="0">
                  <a:pos x="T0" y="T1"/>
                </a:cxn>
                <a:cxn ang="0">
                  <a:pos x="T2" y="T3"/>
                </a:cxn>
                <a:cxn ang="0">
                  <a:pos x="T4" y="T5"/>
                </a:cxn>
                <a:cxn ang="0">
                  <a:pos x="T6" y="T7"/>
                </a:cxn>
                <a:cxn ang="0">
                  <a:pos x="T8" y="T9"/>
                </a:cxn>
              </a:cxnLst>
              <a:rect l="0" t="0" r="r" b="b"/>
              <a:pathLst>
                <a:path w="2154" h="865">
                  <a:moveTo>
                    <a:pt x="2154" y="865"/>
                  </a:moveTo>
                  <a:lnTo>
                    <a:pt x="0" y="42"/>
                  </a:lnTo>
                  <a:lnTo>
                    <a:pt x="19" y="0"/>
                  </a:lnTo>
                  <a:lnTo>
                    <a:pt x="2151" y="821"/>
                  </a:lnTo>
                  <a:lnTo>
                    <a:pt x="2154" y="865"/>
                  </a:lnTo>
                  <a:close/>
                </a:path>
              </a:pathLst>
            </a:custGeom>
            <a:solidFill>
              <a:srgbClr val="FFE8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9" name="ï$ļíďe"/>
            <p:cNvSpPr/>
            <p:nvPr/>
          </p:nvSpPr>
          <p:spPr bwMode="auto">
            <a:xfrm>
              <a:off x="4445" y="3402"/>
              <a:ext cx="2241" cy="893"/>
            </a:xfrm>
            <a:custGeom>
              <a:avLst/>
              <a:gdLst>
                <a:gd name="T0" fmla="*/ 2132 w 2165"/>
                <a:gd name="T1" fmla="*/ 863 h 863"/>
                <a:gd name="T2" fmla="*/ 0 w 2165"/>
                <a:gd name="T3" fmla="*/ 42 h 863"/>
                <a:gd name="T4" fmla="*/ 17 w 2165"/>
                <a:gd name="T5" fmla="*/ 0 h 863"/>
                <a:gd name="T6" fmla="*/ 2165 w 2165"/>
                <a:gd name="T7" fmla="*/ 833 h 863"/>
                <a:gd name="T8" fmla="*/ 2132 w 2165"/>
                <a:gd name="T9" fmla="*/ 863 h 863"/>
              </a:gdLst>
              <a:ahLst/>
              <a:cxnLst>
                <a:cxn ang="0">
                  <a:pos x="T0" y="T1"/>
                </a:cxn>
                <a:cxn ang="0">
                  <a:pos x="T2" y="T3"/>
                </a:cxn>
                <a:cxn ang="0">
                  <a:pos x="T4" y="T5"/>
                </a:cxn>
                <a:cxn ang="0">
                  <a:pos x="T6" y="T7"/>
                </a:cxn>
                <a:cxn ang="0">
                  <a:pos x="T8" y="T9"/>
                </a:cxn>
              </a:cxnLst>
              <a:rect l="0" t="0" r="r" b="b"/>
              <a:pathLst>
                <a:path w="2165" h="863">
                  <a:moveTo>
                    <a:pt x="2132" y="863"/>
                  </a:moveTo>
                  <a:lnTo>
                    <a:pt x="0" y="42"/>
                  </a:lnTo>
                  <a:lnTo>
                    <a:pt x="17" y="0"/>
                  </a:lnTo>
                  <a:lnTo>
                    <a:pt x="2165" y="833"/>
                  </a:lnTo>
                  <a:lnTo>
                    <a:pt x="2132" y="863"/>
                  </a:lnTo>
                  <a:close/>
                </a:path>
              </a:pathLst>
            </a:custGeom>
            <a:solidFill>
              <a:srgbClr val="ED943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0" name="íṣľiḑê"/>
            <p:cNvSpPr/>
            <p:nvPr/>
          </p:nvSpPr>
          <p:spPr bwMode="auto">
            <a:xfrm>
              <a:off x="4418" y="3320"/>
              <a:ext cx="86" cy="127"/>
            </a:xfrm>
            <a:custGeom>
              <a:avLst/>
              <a:gdLst>
                <a:gd name="T0" fmla="*/ 51 w 58"/>
                <a:gd name="T1" fmla="*/ 0 h 86"/>
                <a:gd name="T2" fmla="*/ 56 w 58"/>
                <a:gd name="T3" fmla="*/ 11 h 86"/>
                <a:gd name="T4" fmla="*/ 44 w 58"/>
                <a:gd name="T5" fmla="*/ 19 h 86"/>
                <a:gd name="T6" fmla="*/ 47 w 58"/>
                <a:gd name="T7" fmla="*/ 46 h 86"/>
                <a:gd name="T8" fmla="*/ 26 w 58"/>
                <a:gd name="T9" fmla="*/ 65 h 86"/>
                <a:gd name="T10" fmla="*/ 31 w 58"/>
                <a:gd name="T11" fmla="*/ 79 h 86"/>
                <a:gd name="T12" fmla="*/ 18 w 58"/>
                <a:gd name="T13" fmla="*/ 85 h 86"/>
                <a:gd name="T14" fmla="*/ 0 w 58"/>
                <a:gd name="T15" fmla="*/ 31 h 86"/>
                <a:gd name="T16" fmla="*/ 51 w 58"/>
                <a:gd name="T17"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86">
                  <a:moveTo>
                    <a:pt x="51" y="0"/>
                  </a:moveTo>
                  <a:cubicBezTo>
                    <a:pt x="51" y="0"/>
                    <a:pt x="58" y="5"/>
                    <a:pt x="56" y="11"/>
                  </a:cubicBezTo>
                  <a:cubicBezTo>
                    <a:pt x="52" y="19"/>
                    <a:pt x="44" y="19"/>
                    <a:pt x="44" y="19"/>
                  </a:cubicBezTo>
                  <a:cubicBezTo>
                    <a:pt x="44" y="19"/>
                    <a:pt x="53" y="31"/>
                    <a:pt x="47" y="46"/>
                  </a:cubicBezTo>
                  <a:cubicBezTo>
                    <a:pt x="39" y="65"/>
                    <a:pt x="26" y="65"/>
                    <a:pt x="26" y="65"/>
                  </a:cubicBezTo>
                  <a:cubicBezTo>
                    <a:pt x="26" y="65"/>
                    <a:pt x="34" y="71"/>
                    <a:pt x="31" y="79"/>
                  </a:cubicBezTo>
                  <a:cubicBezTo>
                    <a:pt x="27" y="86"/>
                    <a:pt x="18" y="85"/>
                    <a:pt x="18" y="85"/>
                  </a:cubicBezTo>
                  <a:cubicBezTo>
                    <a:pt x="0" y="31"/>
                    <a:pt x="0" y="31"/>
                    <a:pt x="0" y="31"/>
                  </a:cubicBezTo>
                  <a:lnTo>
                    <a:pt x="51" y="0"/>
                  </a:lnTo>
                  <a:close/>
                </a:path>
              </a:pathLst>
            </a:custGeom>
            <a:solidFill>
              <a:srgbClr val="FEA26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1" name="i$ļíḋe"/>
            <p:cNvSpPr/>
            <p:nvPr/>
          </p:nvSpPr>
          <p:spPr bwMode="auto">
            <a:xfrm>
              <a:off x="4090" y="3229"/>
              <a:ext cx="134" cy="84"/>
            </a:xfrm>
            <a:custGeom>
              <a:avLst/>
              <a:gdLst>
                <a:gd name="T0" fmla="*/ 9 w 129"/>
                <a:gd name="T1" fmla="*/ 0 h 81"/>
                <a:gd name="T2" fmla="*/ 0 w 129"/>
                <a:gd name="T3" fmla="*/ 23 h 81"/>
                <a:gd name="T4" fmla="*/ 107 w 129"/>
                <a:gd name="T5" fmla="*/ 81 h 81"/>
                <a:gd name="T6" fmla="*/ 129 w 129"/>
                <a:gd name="T7" fmla="*/ 28 h 81"/>
                <a:gd name="T8" fmla="*/ 9 w 129"/>
                <a:gd name="T9" fmla="*/ 0 h 81"/>
              </a:gdLst>
              <a:ahLst/>
              <a:cxnLst>
                <a:cxn ang="0">
                  <a:pos x="T0" y="T1"/>
                </a:cxn>
                <a:cxn ang="0">
                  <a:pos x="T2" y="T3"/>
                </a:cxn>
                <a:cxn ang="0">
                  <a:pos x="T4" y="T5"/>
                </a:cxn>
                <a:cxn ang="0">
                  <a:pos x="T6" y="T7"/>
                </a:cxn>
                <a:cxn ang="0">
                  <a:pos x="T8" y="T9"/>
                </a:cxn>
              </a:cxnLst>
              <a:rect l="0" t="0" r="r" b="b"/>
              <a:pathLst>
                <a:path w="129" h="81">
                  <a:moveTo>
                    <a:pt x="9" y="0"/>
                  </a:moveTo>
                  <a:lnTo>
                    <a:pt x="0" y="23"/>
                  </a:lnTo>
                  <a:lnTo>
                    <a:pt x="107" y="81"/>
                  </a:lnTo>
                  <a:lnTo>
                    <a:pt x="129" y="28"/>
                  </a:lnTo>
                  <a:lnTo>
                    <a:pt x="9" y="0"/>
                  </a:lnTo>
                  <a:close/>
                </a:path>
              </a:pathLst>
            </a:custGeom>
            <a:solidFill>
              <a:srgbClr val="41404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2" name="íŝḷïḑè"/>
            <p:cNvSpPr/>
            <p:nvPr/>
          </p:nvSpPr>
          <p:spPr bwMode="auto">
            <a:xfrm>
              <a:off x="4090" y="3229"/>
              <a:ext cx="134" cy="84"/>
            </a:xfrm>
            <a:custGeom>
              <a:avLst/>
              <a:gdLst>
                <a:gd name="T0" fmla="*/ 9 w 129"/>
                <a:gd name="T1" fmla="*/ 0 h 81"/>
                <a:gd name="T2" fmla="*/ 0 w 129"/>
                <a:gd name="T3" fmla="*/ 23 h 81"/>
                <a:gd name="T4" fmla="*/ 107 w 129"/>
                <a:gd name="T5" fmla="*/ 81 h 81"/>
                <a:gd name="T6" fmla="*/ 129 w 129"/>
                <a:gd name="T7" fmla="*/ 28 h 81"/>
                <a:gd name="T8" fmla="*/ 9 w 129"/>
                <a:gd name="T9" fmla="*/ 0 h 81"/>
              </a:gdLst>
              <a:ahLst/>
              <a:cxnLst>
                <a:cxn ang="0">
                  <a:pos x="T0" y="T1"/>
                </a:cxn>
                <a:cxn ang="0">
                  <a:pos x="T2" y="T3"/>
                </a:cxn>
                <a:cxn ang="0">
                  <a:pos x="T4" y="T5"/>
                </a:cxn>
                <a:cxn ang="0">
                  <a:pos x="T6" y="T7"/>
                </a:cxn>
                <a:cxn ang="0">
                  <a:pos x="T8" y="T9"/>
                </a:cxn>
              </a:cxnLst>
              <a:rect l="0" t="0" r="r" b="b"/>
              <a:pathLst>
                <a:path w="129" h="81">
                  <a:moveTo>
                    <a:pt x="9" y="0"/>
                  </a:moveTo>
                  <a:lnTo>
                    <a:pt x="0" y="23"/>
                  </a:lnTo>
                  <a:lnTo>
                    <a:pt x="107" y="81"/>
                  </a:lnTo>
                  <a:lnTo>
                    <a:pt x="129" y="28"/>
                  </a:lnTo>
                  <a:lnTo>
                    <a:pt x="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3" name="ïSḻïḑé"/>
            <p:cNvSpPr/>
            <p:nvPr/>
          </p:nvSpPr>
          <p:spPr bwMode="auto">
            <a:xfrm>
              <a:off x="4201" y="3258"/>
              <a:ext cx="286" cy="187"/>
            </a:xfrm>
            <a:custGeom>
              <a:avLst/>
              <a:gdLst>
                <a:gd name="T0" fmla="*/ 276 w 276"/>
                <a:gd name="T1" fmla="*/ 70 h 181"/>
                <a:gd name="T2" fmla="*/ 22 w 276"/>
                <a:gd name="T3" fmla="*/ 0 h 181"/>
                <a:gd name="T4" fmla="*/ 0 w 276"/>
                <a:gd name="T5" fmla="*/ 53 h 181"/>
                <a:gd name="T6" fmla="*/ 236 w 276"/>
                <a:gd name="T7" fmla="*/ 181 h 181"/>
                <a:gd name="T8" fmla="*/ 276 w 276"/>
                <a:gd name="T9" fmla="*/ 70 h 181"/>
              </a:gdLst>
              <a:ahLst/>
              <a:cxnLst>
                <a:cxn ang="0">
                  <a:pos x="T0" y="T1"/>
                </a:cxn>
                <a:cxn ang="0">
                  <a:pos x="T2" y="T3"/>
                </a:cxn>
                <a:cxn ang="0">
                  <a:pos x="T4" y="T5"/>
                </a:cxn>
                <a:cxn ang="0">
                  <a:pos x="T6" y="T7"/>
                </a:cxn>
                <a:cxn ang="0">
                  <a:pos x="T8" y="T9"/>
                </a:cxn>
              </a:cxnLst>
              <a:rect l="0" t="0" r="r" b="b"/>
              <a:pathLst>
                <a:path w="276" h="181">
                  <a:moveTo>
                    <a:pt x="276" y="70"/>
                  </a:moveTo>
                  <a:lnTo>
                    <a:pt x="22" y="0"/>
                  </a:lnTo>
                  <a:lnTo>
                    <a:pt x="0" y="53"/>
                  </a:lnTo>
                  <a:lnTo>
                    <a:pt x="236" y="181"/>
                  </a:lnTo>
                  <a:lnTo>
                    <a:pt x="276" y="70"/>
                  </a:lnTo>
                  <a:close/>
                </a:path>
              </a:pathLst>
            </a:custGeom>
            <a:solidFill>
              <a:srgbClr val="FEA26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4" name="í$1iḋè"/>
            <p:cNvSpPr/>
            <p:nvPr/>
          </p:nvSpPr>
          <p:spPr bwMode="auto">
            <a:xfrm>
              <a:off x="4201" y="3258"/>
              <a:ext cx="286" cy="187"/>
            </a:xfrm>
            <a:custGeom>
              <a:avLst/>
              <a:gdLst>
                <a:gd name="T0" fmla="*/ 276 w 276"/>
                <a:gd name="T1" fmla="*/ 70 h 181"/>
                <a:gd name="T2" fmla="*/ 22 w 276"/>
                <a:gd name="T3" fmla="*/ 0 h 181"/>
                <a:gd name="T4" fmla="*/ 0 w 276"/>
                <a:gd name="T5" fmla="*/ 53 h 181"/>
                <a:gd name="T6" fmla="*/ 236 w 276"/>
                <a:gd name="T7" fmla="*/ 181 h 181"/>
                <a:gd name="T8" fmla="*/ 276 w 276"/>
                <a:gd name="T9" fmla="*/ 70 h 181"/>
              </a:gdLst>
              <a:ahLst/>
              <a:cxnLst>
                <a:cxn ang="0">
                  <a:pos x="T0" y="T1"/>
                </a:cxn>
                <a:cxn ang="0">
                  <a:pos x="T2" y="T3"/>
                </a:cxn>
                <a:cxn ang="0">
                  <a:pos x="T4" y="T5"/>
                </a:cxn>
                <a:cxn ang="0">
                  <a:pos x="T6" y="T7"/>
                </a:cxn>
                <a:cxn ang="0">
                  <a:pos x="T8" y="T9"/>
                </a:cxn>
              </a:cxnLst>
              <a:rect l="0" t="0" r="r" b="b"/>
              <a:pathLst>
                <a:path w="276" h="181">
                  <a:moveTo>
                    <a:pt x="276" y="70"/>
                  </a:moveTo>
                  <a:lnTo>
                    <a:pt x="22" y="0"/>
                  </a:lnTo>
                  <a:lnTo>
                    <a:pt x="0" y="53"/>
                  </a:lnTo>
                  <a:lnTo>
                    <a:pt x="236" y="181"/>
                  </a:lnTo>
                  <a:lnTo>
                    <a:pt x="276" y="7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5" name="iśľïḓê"/>
            <p:cNvSpPr/>
            <p:nvPr/>
          </p:nvSpPr>
          <p:spPr bwMode="auto">
            <a:xfrm>
              <a:off x="4211" y="3258"/>
              <a:ext cx="293" cy="123"/>
            </a:xfrm>
            <a:custGeom>
              <a:avLst/>
              <a:gdLst>
                <a:gd name="T0" fmla="*/ 191 w 198"/>
                <a:gd name="T1" fmla="*/ 42 h 83"/>
                <a:gd name="T2" fmla="*/ 8 w 198"/>
                <a:gd name="T3" fmla="*/ 0 h 83"/>
                <a:gd name="T4" fmla="*/ 0 w 198"/>
                <a:gd name="T5" fmla="*/ 20 h 83"/>
                <a:gd name="T6" fmla="*/ 175 w 198"/>
                <a:gd name="T7" fmla="*/ 83 h 83"/>
                <a:gd name="T8" fmla="*/ 184 w 198"/>
                <a:gd name="T9" fmla="*/ 61 h 83"/>
                <a:gd name="T10" fmla="*/ 196 w 198"/>
                <a:gd name="T11" fmla="*/ 53 h 83"/>
                <a:gd name="T12" fmla="*/ 191 w 198"/>
                <a:gd name="T13" fmla="*/ 42 h 83"/>
              </a:gdLst>
              <a:ahLst/>
              <a:cxnLst>
                <a:cxn ang="0">
                  <a:pos x="T0" y="T1"/>
                </a:cxn>
                <a:cxn ang="0">
                  <a:pos x="T2" y="T3"/>
                </a:cxn>
                <a:cxn ang="0">
                  <a:pos x="T4" y="T5"/>
                </a:cxn>
                <a:cxn ang="0">
                  <a:pos x="T6" y="T7"/>
                </a:cxn>
                <a:cxn ang="0">
                  <a:pos x="T8" y="T9"/>
                </a:cxn>
                <a:cxn ang="0">
                  <a:pos x="T10" y="T11"/>
                </a:cxn>
                <a:cxn ang="0">
                  <a:pos x="T12" y="T13"/>
                </a:cxn>
              </a:cxnLst>
              <a:rect l="0" t="0" r="r" b="b"/>
              <a:pathLst>
                <a:path w="198" h="83">
                  <a:moveTo>
                    <a:pt x="191" y="42"/>
                  </a:moveTo>
                  <a:cubicBezTo>
                    <a:pt x="8" y="0"/>
                    <a:pt x="8" y="0"/>
                    <a:pt x="8" y="0"/>
                  </a:cubicBezTo>
                  <a:cubicBezTo>
                    <a:pt x="0" y="20"/>
                    <a:pt x="0" y="20"/>
                    <a:pt x="0" y="20"/>
                  </a:cubicBezTo>
                  <a:cubicBezTo>
                    <a:pt x="175" y="83"/>
                    <a:pt x="175" y="83"/>
                    <a:pt x="175" y="83"/>
                  </a:cubicBezTo>
                  <a:cubicBezTo>
                    <a:pt x="184" y="61"/>
                    <a:pt x="184" y="61"/>
                    <a:pt x="184" y="61"/>
                  </a:cubicBezTo>
                  <a:cubicBezTo>
                    <a:pt x="184" y="61"/>
                    <a:pt x="192" y="61"/>
                    <a:pt x="196" y="53"/>
                  </a:cubicBezTo>
                  <a:cubicBezTo>
                    <a:pt x="198" y="47"/>
                    <a:pt x="191" y="42"/>
                    <a:pt x="191" y="42"/>
                  </a:cubicBezTo>
                </a:path>
              </a:pathLst>
            </a:custGeom>
            <a:solidFill>
              <a:srgbClr val="FFDB9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6" name="íṡḻîḑe"/>
            <p:cNvSpPr/>
            <p:nvPr/>
          </p:nvSpPr>
          <p:spPr bwMode="auto">
            <a:xfrm>
              <a:off x="4094" y="3238"/>
              <a:ext cx="121" cy="56"/>
            </a:xfrm>
            <a:custGeom>
              <a:avLst/>
              <a:gdLst>
                <a:gd name="T0" fmla="*/ 2 w 117"/>
                <a:gd name="T1" fmla="*/ 0 h 54"/>
                <a:gd name="T2" fmla="*/ 0 w 117"/>
                <a:gd name="T3" fmla="*/ 4 h 54"/>
                <a:gd name="T4" fmla="*/ 110 w 117"/>
                <a:gd name="T5" fmla="*/ 54 h 54"/>
                <a:gd name="T6" fmla="*/ 113 w 117"/>
                <a:gd name="T7" fmla="*/ 47 h 54"/>
                <a:gd name="T8" fmla="*/ 117 w 117"/>
                <a:gd name="T9" fmla="*/ 35 h 54"/>
                <a:gd name="T10" fmla="*/ 2 w 117"/>
                <a:gd name="T11" fmla="*/ 0 h 54"/>
              </a:gdLst>
              <a:ahLst/>
              <a:cxnLst>
                <a:cxn ang="0">
                  <a:pos x="T0" y="T1"/>
                </a:cxn>
                <a:cxn ang="0">
                  <a:pos x="T2" y="T3"/>
                </a:cxn>
                <a:cxn ang="0">
                  <a:pos x="T4" y="T5"/>
                </a:cxn>
                <a:cxn ang="0">
                  <a:pos x="T6" y="T7"/>
                </a:cxn>
                <a:cxn ang="0">
                  <a:pos x="T8" y="T9"/>
                </a:cxn>
                <a:cxn ang="0">
                  <a:pos x="T10" y="T11"/>
                </a:cxn>
              </a:cxnLst>
              <a:rect l="0" t="0" r="r" b="b"/>
              <a:pathLst>
                <a:path w="117" h="54">
                  <a:moveTo>
                    <a:pt x="2" y="0"/>
                  </a:moveTo>
                  <a:lnTo>
                    <a:pt x="0" y="4"/>
                  </a:lnTo>
                  <a:lnTo>
                    <a:pt x="110" y="54"/>
                  </a:lnTo>
                  <a:lnTo>
                    <a:pt x="113" y="47"/>
                  </a:lnTo>
                  <a:lnTo>
                    <a:pt x="117" y="35"/>
                  </a:lnTo>
                  <a:lnTo>
                    <a:pt x="2" y="0"/>
                  </a:lnTo>
                  <a:close/>
                </a:path>
              </a:pathLst>
            </a:custGeom>
            <a:solidFill>
              <a:srgbClr val="67666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7" name="iSḻïďê"/>
            <p:cNvSpPr/>
            <p:nvPr/>
          </p:nvSpPr>
          <p:spPr bwMode="auto">
            <a:xfrm>
              <a:off x="4094" y="3238"/>
              <a:ext cx="121" cy="56"/>
            </a:xfrm>
            <a:custGeom>
              <a:avLst/>
              <a:gdLst>
                <a:gd name="T0" fmla="*/ 2 w 117"/>
                <a:gd name="T1" fmla="*/ 0 h 54"/>
                <a:gd name="T2" fmla="*/ 0 w 117"/>
                <a:gd name="T3" fmla="*/ 4 h 54"/>
                <a:gd name="T4" fmla="*/ 110 w 117"/>
                <a:gd name="T5" fmla="*/ 54 h 54"/>
                <a:gd name="T6" fmla="*/ 113 w 117"/>
                <a:gd name="T7" fmla="*/ 47 h 54"/>
                <a:gd name="T8" fmla="*/ 117 w 117"/>
                <a:gd name="T9" fmla="*/ 35 h 54"/>
                <a:gd name="T10" fmla="*/ 2 w 117"/>
                <a:gd name="T11" fmla="*/ 0 h 54"/>
              </a:gdLst>
              <a:ahLst/>
              <a:cxnLst>
                <a:cxn ang="0">
                  <a:pos x="T0" y="T1"/>
                </a:cxn>
                <a:cxn ang="0">
                  <a:pos x="T2" y="T3"/>
                </a:cxn>
                <a:cxn ang="0">
                  <a:pos x="T4" y="T5"/>
                </a:cxn>
                <a:cxn ang="0">
                  <a:pos x="T6" y="T7"/>
                </a:cxn>
                <a:cxn ang="0">
                  <a:pos x="T8" y="T9"/>
                </a:cxn>
                <a:cxn ang="0">
                  <a:pos x="T10" y="T11"/>
                </a:cxn>
              </a:cxnLst>
              <a:rect l="0" t="0" r="r" b="b"/>
              <a:pathLst>
                <a:path w="117" h="54">
                  <a:moveTo>
                    <a:pt x="2" y="0"/>
                  </a:moveTo>
                  <a:lnTo>
                    <a:pt x="0" y="4"/>
                  </a:lnTo>
                  <a:lnTo>
                    <a:pt x="110" y="54"/>
                  </a:lnTo>
                  <a:lnTo>
                    <a:pt x="113" y="47"/>
                  </a:lnTo>
                  <a:lnTo>
                    <a:pt x="117" y="35"/>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8" name="iSḷiḑê"/>
            <p:cNvSpPr/>
            <p:nvPr/>
          </p:nvSpPr>
          <p:spPr bwMode="auto">
            <a:xfrm>
              <a:off x="4211" y="3274"/>
              <a:ext cx="4" cy="12"/>
            </a:xfrm>
            <a:custGeom>
              <a:avLst/>
              <a:gdLst>
                <a:gd name="T0" fmla="*/ 4 w 4"/>
                <a:gd name="T1" fmla="*/ 0 h 12"/>
                <a:gd name="T2" fmla="*/ 0 w 4"/>
                <a:gd name="T3" fmla="*/ 12 h 12"/>
                <a:gd name="T4" fmla="*/ 2 w 4"/>
                <a:gd name="T5" fmla="*/ 10 h 12"/>
                <a:gd name="T6" fmla="*/ 4 w 4"/>
                <a:gd name="T7" fmla="*/ 0 h 12"/>
                <a:gd name="T8" fmla="*/ 4 w 4"/>
                <a:gd name="T9" fmla="*/ 0 h 12"/>
              </a:gdLst>
              <a:ahLst/>
              <a:cxnLst>
                <a:cxn ang="0">
                  <a:pos x="T0" y="T1"/>
                </a:cxn>
                <a:cxn ang="0">
                  <a:pos x="T2" y="T3"/>
                </a:cxn>
                <a:cxn ang="0">
                  <a:pos x="T4" y="T5"/>
                </a:cxn>
                <a:cxn ang="0">
                  <a:pos x="T6" y="T7"/>
                </a:cxn>
                <a:cxn ang="0">
                  <a:pos x="T8" y="T9"/>
                </a:cxn>
              </a:cxnLst>
              <a:rect l="0" t="0" r="r" b="b"/>
              <a:pathLst>
                <a:path w="4" h="12">
                  <a:moveTo>
                    <a:pt x="4" y="0"/>
                  </a:moveTo>
                  <a:lnTo>
                    <a:pt x="0" y="12"/>
                  </a:lnTo>
                  <a:lnTo>
                    <a:pt x="2" y="10"/>
                  </a:lnTo>
                  <a:lnTo>
                    <a:pt x="4" y="0"/>
                  </a:lnTo>
                  <a:lnTo>
                    <a:pt x="4" y="0"/>
                  </a:lnTo>
                  <a:close/>
                </a:path>
              </a:pathLst>
            </a:custGeom>
            <a:solidFill>
              <a:srgbClr val="C5977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9" name="iṡ1îďè"/>
            <p:cNvSpPr/>
            <p:nvPr/>
          </p:nvSpPr>
          <p:spPr bwMode="auto">
            <a:xfrm>
              <a:off x="4211" y="3274"/>
              <a:ext cx="4" cy="12"/>
            </a:xfrm>
            <a:custGeom>
              <a:avLst/>
              <a:gdLst>
                <a:gd name="T0" fmla="*/ 4 w 4"/>
                <a:gd name="T1" fmla="*/ 0 h 12"/>
                <a:gd name="T2" fmla="*/ 0 w 4"/>
                <a:gd name="T3" fmla="*/ 12 h 12"/>
                <a:gd name="T4" fmla="*/ 2 w 4"/>
                <a:gd name="T5" fmla="*/ 10 h 12"/>
                <a:gd name="T6" fmla="*/ 4 w 4"/>
                <a:gd name="T7" fmla="*/ 0 h 12"/>
                <a:gd name="T8" fmla="*/ 4 w 4"/>
                <a:gd name="T9" fmla="*/ 0 h 12"/>
              </a:gdLst>
              <a:ahLst/>
              <a:cxnLst>
                <a:cxn ang="0">
                  <a:pos x="T0" y="T1"/>
                </a:cxn>
                <a:cxn ang="0">
                  <a:pos x="T2" y="T3"/>
                </a:cxn>
                <a:cxn ang="0">
                  <a:pos x="T4" y="T5"/>
                </a:cxn>
                <a:cxn ang="0">
                  <a:pos x="T6" y="T7"/>
                </a:cxn>
                <a:cxn ang="0">
                  <a:pos x="T8" y="T9"/>
                </a:cxn>
              </a:cxnLst>
              <a:rect l="0" t="0" r="r" b="b"/>
              <a:pathLst>
                <a:path w="4" h="12">
                  <a:moveTo>
                    <a:pt x="4" y="0"/>
                  </a:moveTo>
                  <a:lnTo>
                    <a:pt x="0" y="12"/>
                  </a:lnTo>
                  <a:lnTo>
                    <a:pt x="2" y="10"/>
                  </a:lnTo>
                  <a:lnTo>
                    <a:pt x="4" y="0"/>
                  </a:lnTo>
                  <a:lnTo>
                    <a:pt x="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0" name="îşḻidê"/>
            <p:cNvSpPr/>
            <p:nvPr/>
          </p:nvSpPr>
          <p:spPr bwMode="auto">
            <a:xfrm>
              <a:off x="4213" y="3274"/>
              <a:ext cx="2" cy="10"/>
            </a:xfrm>
            <a:custGeom>
              <a:avLst/>
              <a:gdLst>
                <a:gd name="T0" fmla="*/ 2 w 2"/>
                <a:gd name="T1" fmla="*/ 0 h 10"/>
                <a:gd name="T2" fmla="*/ 0 w 2"/>
                <a:gd name="T3" fmla="*/ 10 h 10"/>
                <a:gd name="T4" fmla="*/ 2 w 2"/>
                <a:gd name="T5" fmla="*/ 0 h 10"/>
                <a:gd name="T6" fmla="*/ 2 w 2"/>
                <a:gd name="T7" fmla="*/ 0 h 10"/>
              </a:gdLst>
              <a:ahLst/>
              <a:cxnLst>
                <a:cxn ang="0">
                  <a:pos x="T0" y="T1"/>
                </a:cxn>
                <a:cxn ang="0">
                  <a:pos x="T2" y="T3"/>
                </a:cxn>
                <a:cxn ang="0">
                  <a:pos x="T4" y="T5"/>
                </a:cxn>
                <a:cxn ang="0">
                  <a:pos x="T6" y="T7"/>
                </a:cxn>
              </a:cxnLst>
              <a:rect l="0" t="0" r="r" b="b"/>
              <a:pathLst>
                <a:path w="2" h="10">
                  <a:moveTo>
                    <a:pt x="2" y="0"/>
                  </a:moveTo>
                  <a:lnTo>
                    <a:pt x="0" y="10"/>
                  </a:lnTo>
                  <a:lnTo>
                    <a:pt x="2" y="0"/>
                  </a:lnTo>
                  <a:lnTo>
                    <a:pt x="2" y="0"/>
                  </a:lnTo>
                  <a:close/>
                </a:path>
              </a:pathLst>
            </a:custGeom>
            <a:solidFill>
              <a:srgbClr val="C5B39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1" name="îṡḻïḍe"/>
            <p:cNvSpPr/>
            <p:nvPr/>
          </p:nvSpPr>
          <p:spPr bwMode="auto">
            <a:xfrm>
              <a:off x="4213" y="3274"/>
              <a:ext cx="2" cy="10"/>
            </a:xfrm>
            <a:custGeom>
              <a:avLst/>
              <a:gdLst>
                <a:gd name="T0" fmla="*/ 2 w 2"/>
                <a:gd name="T1" fmla="*/ 0 h 10"/>
                <a:gd name="T2" fmla="*/ 0 w 2"/>
                <a:gd name="T3" fmla="*/ 10 h 10"/>
                <a:gd name="T4" fmla="*/ 2 w 2"/>
                <a:gd name="T5" fmla="*/ 0 h 10"/>
                <a:gd name="T6" fmla="*/ 2 w 2"/>
                <a:gd name="T7" fmla="*/ 0 h 10"/>
              </a:gdLst>
              <a:ahLst/>
              <a:cxnLst>
                <a:cxn ang="0">
                  <a:pos x="T0" y="T1"/>
                </a:cxn>
                <a:cxn ang="0">
                  <a:pos x="T2" y="T3"/>
                </a:cxn>
                <a:cxn ang="0">
                  <a:pos x="T4" y="T5"/>
                </a:cxn>
                <a:cxn ang="0">
                  <a:pos x="T6" y="T7"/>
                </a:cxn>
              </a:cxnLst>
              <a:rect l="0" t="0" r="r" b="b"/>
              <a:pathLst>
                <a:path w="2" h="10">
                  <a:moveTo>
                    <a:pt x="2" y="0"/>
                  </a:moveTo>
                  <a:lnTo>
                    <a:pt x="0" y="10"/>
                  </a:lnTo>
                  <a:lnTo>
                    <a:pt x="2" y="0"/>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2" name="îśļïḓé"/>
            <p:cNvSpPr/>
            <p:nvPr/>
          </p:nvSpPr>
          <p:spPr bwMode="auto">
            <a:xfrm>
              <a:off x="4208" y="3274"/>
              <a:ext cx="290" cy="142"/>
            </a:xfrm>
            <a:custGeom>
              <a:avLst/>
              <a:gdLst>
                <a:gd name="T0" fmla="*/ 186 w 196"/>
                <a:gd name="T1" fmla="*/ 50 h 96"/>
                <a:gd name="T2" fmla="*/ 5 w 196"/>
                <a:gd name="T3" fmla="*/ 0 h 96"/>
                <a:gd name="T4" fmla="*/ 0 w 196"/>
                <a:gd name="T5" fmla="*/ 13 h 96"/>
                <a:gd name="T6" fmla="*/ 168 w 196"/>
                <a:gd name="T7" fmla="*/ 96 h 96"/>
                <a:gd name="T8" fmla="*/ 189 w 196"/>
                <a:gd name="T9" fmla="*/ 78 h 96"/>
                <a:gd name="T10" fmla="*/ 186 w 196"/>
                <a:gd name="T11" fmla="*/ 50 h 96"/>
              </a:gdLst>
              <a:ahLst/>
              <a:cxnLst>
                <a:cxn ang="0">
                  <a:pos x="T0" y="T1"/>
                </a:cxn>
                <a:cxn ang="0">
                  <a:pos x="T2" y="T3"/>
                </a:cxn>
                <a:cxn ang="0">
                  <a:pos x="T4" y="T5"/>
                </a:cxn>
                <a:cxn ang="0">
                  <a:pos x="T6" y="T7"/>
                </a:cxn>
                <a:cxn ang="0">
                  <a:pos x="T8" y="T9"/>
                </a:cxn>
                <a:cxn ang="0">
                  <a:pos x="T10" y="T11"/>
                </a:cxn>
              </a:cxnLst>
              <a:rect l="0" t="0" r="r" b="b"/>
              <a:pathLst>
                <a:path w="196" h="96">
                  <a:moveTo>
                    <a:pt x="186" y="50"/>
                  </a:moveTo>
                  <a:cubicBezTo>
                    <a:pt x="5" y="0"/>
                    <a:pt x="5" y="0"/>
                    <a:pt x="5" y="0"/>
                  </a:cubicBezTo>
                  <a:cubicBezTo>
                    <a:pt x="0" y="13"/>
                    <a:pt x="0" y="13"/>
                    <a:pt x="0" y="13"/>
                  </a:cubicBezTo>
                  <a:cubicBezTo>
                    <a:pt x="168" y="96"/>
                    <a:pt x="168" y="96"/>
                    <a:pt x="168" y="96"/>
                  </a:cubicBezTo>
                  <a:cubicBezTo>
                    <a:pt x="168" y="96"/>
                    <a:pt x="181" y="95"/>
                    <a:pt x="189" y="78"/>
                  </a:cubicBezTo>
                  <a:cubicBezTo>
                    <a:pt x="196" y="61"/>
                    <a:pt x="186" y="50"/>
                    <a:pt x="186" y="50"/>
                  </a:cubicBezTo>
                  <a:close/>
                </a:path>
              </a:pathLst>
            </a:custGeom>
            <a:solidFill>
              <a:srgbClr val="FFBE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Tree>
  </p:cSld>
  <p:clrMapOvr>
    <a:masterClrMapping/>
  </p:clrMapOvr>
  <p:transition advTm="51"/>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5.3</a:t>
            </a:r>
            <a:r>
              <a:rPr lang="zh-CN" altLang="en-US" dirty="0"/>
              <a:t> 论文评阅意见 </a:t>
            </a:r>
            <a:r>
              <a:rPr lang="en-US" altLang="zh-CN" dirty="0"/>
              <a:t> </a:t>
            </a:r>
            <a:endParaRPr lang="zh-CN" altLang="en-US"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t>27</a:t>
            </a:fld>
            <a:endParaRPr lang="zh-CN" altLang="en-US"/>
          </a:p>
        </p:txBody>
      </p:sp>
      <p:sp>
        <p:nvSpPr>
          <p:cNvPr id="32" name="îšľïḑé"/>
          <p:cNvSpPr/>
          <p:nvPr/>
        </p:nvSpPr>
        <p:spPr>
          <a:xfrm>
            <a:off x="760359" y="1241594"/>
            <a:ext cx="432031" cy="400983"/>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zh-CN" altLang="en-US" dirty="0"/>
          </a:p>
        </p:txBody>
      </p:sp>
      <p:sp>
        <p:nvSpPr>
          <p:cNvPr id="27" name="ïsḷiďe"/>
          <p:cNvSpPr/>
          <p:nvPr/>
        </p:nvSpPr>
        <p:spPr>
          <a:xfrm>
            <a:off x="731333" y="3269191"/>
            <a:ext cx="432031" cy="381892"/>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zh-CN" altLang="en-US" dirty="0"/>
          </a:p>
        </p:txBody>
      </p:sp>
      <p:cxnSp>
        <p:nvCxnSpPr>
          <p:cNvPr id="23" name="直接连接符 22"/>
          <p:cNvCxnSpPr/>
          <p:nvPr/>
        </p:nvCxnSpPr>
        <p:spPr>
          <a:xfrm>
            <a:off x="1643380" y="2914650"/>
            <a:ext cx="4932680" cy="12065"/>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V="1">
            <a:off x="1643380" y="4528820"/>
            <a:ext cx="4917440" cy="5715"/>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99D65D71-61F3-634E-AC5D-6BE44E822987}"/>
              </a:ext>
            </a:extLst>
          </p:cNvPr>
          <p:cNvSpPr txBox="1"/>
          <p:nvPr/>
        </p:nvSpPr>
        <p:spPr>
          <a:xfrm>
            <a:off x="832233" y="1261671"/>
            <a:ext cx="360157" cy="369332"/>
          </a:xfrm>
          <a:prstGeom prst="rect">
            <a:avLst/>
          </a:prstGeom>
          <a:noFill/>
        </p:spPr>
        <p:txBody>
          <a:bodyPr wrap="square" rtlCol="0">
            <a:spAutoFit/>
          </a:bodyPr>
          <a:lstStyle/>
          <a:p>
            <a:r>
              <a:rPr kumimoji="1" lang="en-US" altLang="zh-CN" dirty="0"/>
              <a:t>1</a:t>
            </a:r>
            <a:endParaRPr kumimoji="1" lang="zh-CN" altLang="en-US" dirty="0"/>
          </a:p>
        </p:txBody>
      </p:sp>
      <p:sp>
        <p:nvSpPr>
          <p:cNvPr id="6" name="文本框 5">
            <a:extLst>
              <a:ext uri="{FF2B5EF4-FFF2-40B4-BE49-F238E27FC236}">
                <a16:creationId xmlns:a16="http://schemas.microsoft.com/office/drawing/2014/main" id="{1402187D-8749-A945-877E-F33E994C5606}"/>
              </a:ext>
            </a:extLst>
          </p:cNvPr>
          <p:cNvSpPr txBox="1"/>
          <p:nvPr/>
        </p:nvSpPr>
        <p:spPr>
          <a:xfrm>
            <a:off x="796295" y="3268205"/>
            <a:ext cx="302109" cy="369332"/>
          </a:xfrm>
          <a:prstGeom prst="rect">
            <a:avLst/>
          </a:prstGeom>
          <a:noFill/>
        </p:spPr>
        <p:txBody>
          <a:bodyPr wrap="square" rtlCol="0">
            <a:spAutoFit/>
          </a:bodyPr>
          <a:lstStyle/>
          <a:p>
            <a:r>
              <a:rPr kumimoji="1" lang="en-US" altLang="zh-CN" dirty="0"/>
              <a:t>2</a:t>
            </a:r>
            <a:endParaRPr kumimoji="1" lang="zh-CN" altLang="en-US" dirty="0"/>
          </a:p>
        </p:txBody>
      </p:sp>
      <p:pic>
        <p:nvPicPr>
          <p:cNvPr id="7" name="图片 6">
            <a:extLst>
              <a:ext uri="{FF2B5EF4-FFF2-40B4-BE49-F238E27FC236}">
                <a16:creationId xmlns:a16="http://schemas.microsoft.com/office/drawing/2014/main" id="{109C2961-ABA3-9D4B-951C-FEE4C8B0C637}"/>
              </a:ext>
            </a:extLst>
          </p:cNvPr>
          <p:cNvPicPr>
            <a:picLocks noChangeAspect="1"/>
          </p:cNvPicPr>
          <p:nvPr/>
        </p:nvPicPr>
        <p:blipFill>
          <a:blip r:embed="rId3"/>
          <a:stretch>
            <a:fillRect/>
          </a:stretch>
        </p:blipFill>
        <p:spPr>
          <a:xfrm>
            <a:off x="1449474" y="1201420"/>
            <a:ext cx="8991600" cy="1574800"/>
          </a:xfrm>
          <a:prstGeom prst="rect">
            <a:avLst/>
          </a:prstGeom>
        </p:spPr>
      </p:pic>
      <p:pic>
        <p:nvPicPr>
          <p:cNvPr id="8" name="图片 7">
            <a:extLst>
              <a:ext uri="{FF2B5EF4-FFF2-40B4-BE49-F238E27FC236}">
                <a16:creationId xmlns:a16="http://schemas.microsoft.com/office/drawing/2014/main" id="{F9C9581B-5054-AC47-85AA-DF3ED8E500D2}"/>
              </a:ext>
            </a:extLst>
          </p:cNvPr>
          <p:cNvPicPr>
            <a:picLocks noChangeAspect="1"/>
          </p:cNvPicPr>
          <p:nvPr/>
        </p:nvPicPr>
        <p:blipFill>
          <a:blip r:embed="rId4"/>
          <a:stretch>
            <a:fillRect/>
          </a:stretch>
        </p:blipFill>
        <p:spPr>
          <a:xfrm>
            <a:off x="1449474" y="3238822"/>
            <a:ext cx="8991600" cy="1244600"/>
          </a:xfrm>
          <a:prstGeom prst="rect">
            <a:avLst/>
          </a:prstGeom>
        </p:spPr>
      </p:pic>
      <p:sp>
        <p:nvSpPr>
          <p:cNvPr id="9" name="文本框 8">
            <a:extLst>
              <a:ext uri="{FF2B5EF4-FFF2-40B4-BE49-F238E27FC236}">
                <a16:creationId xmlns:a16="http://schemas.microsoft.com/office/drawing/2014/main" id="{43D77937-9DF7-1442-8DC1-379996F7378F}"/>
              </a:ext>
            </a:extLst>
          </p:cNvPr>
          <p:cNvSpPr txBox="1"/>
          <p:nvPr/>
        </p:nvSpPr>
        <p:spPr>
          <a:xfrm>
            <a:off x="3436537" y="1171737"/>
            <a:ext cx="1527349" cy="307777"/>
          </a:xfrm>
          <a:prstGeom prst="rect">
            <a:avLst/>
          </a:prstGeom>
          <a:noFill/>
        </p:spPr>
        <p:txBody>
          <a:bodyPr wrap="square" rtlCol="0">
            <a:spAutoFit/>
          </a:bodyPr>
          <a:lstStyle/>
          <a:p>
            <a:r>
              <a:rPr kumimoji="1" lang="en-US" altLang="zh-CN" sz="1400" dirty="0"/>
              <a:t>94</a:t>
            </a:r>
            <a:r>
              <a:rPr kumimoji="1" lang="zh-CN" altLang="en-US" sz="1400" dirty="0"/>
              <a:t>分</a:t>
            </a:r>
          </a:p>
        </p:txBody>
      </p:sp>
      <p:sp>
        <p:nvSpPr>
          <p:cNvPr id="643" name="文本框 642">
            <a:extLst>
              <a:ext uri="{FF2B5EF4-FFF2-40B4-BE49-F238E27FC236}">
                <a16:creationId xmlns:a16="http://schemas.microsoft.com/office/drawing/2014/main" id="{301EA2F6-573A-7444-8A3E-E46FAF140CE1}"/>
              </a:ext>
            </a:extLst>
          </p:cNvPr>
          <p:cNvSpPr txBox="1"/>
          <p:nvPr/>
        </p:nvSpPr>
        <p:spPr>
          <a:xfrm>
            <a:off x="3436537" y="3238822"/>
            <a:ext cx="1527349" cy="307777"/>
          </a:xfrm>
          <a:prstGeom prst="rect">
            <a:avLst/>
          </a:prstGeom>
          <a:noFill/>
        </p:spPr>
        <p:txBody>
          <a:bodyPr wrap="square" rtlCol="0">
            <a:spAutoFit/>
          </a:bodyPr>
          <a:lstStyle/>
          <a:p>
            <a:r>
              <a:rPr kumimoji="1" lang="en-US" altLang="zh-CN" sz="1400" dirty="0"/>
              <a:t>91</a:t>
            </a:r>
            <a:r>
              <a:rPr kumimoji="1" lang="zh-CN" altLang="en-US" sz="1400" dirty="0"/>
              <a:t>分</a:t>
            </a:r>
          </a:p>
        </p:txBody>
      </p:sp>
    </p:spTree>
    <p:extLst>
      <p:ext uri="{BB962C8B-B14F-4D97-AF65-F5344CB8AC3E}">
        <p14:creationId xmlns:p14="http://schemas.microsoft.com/office/powerpoint/2010/main" val="1399103958"/>
      </p:ext>
    </p:extLst>
  </p:cSld>
  <p:clrMapOvr>
    <a:masterClrMapping/>
  </p:clrMapOvr>
  <p:transition advTm="24"/>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5.4</a:t>
            </a:r>
            <a:r>
              <a:rPr lang="zh-CN" altLang="en-US" dirty="0"/>
              <a:t> 论文评阅意见 </a:t>
            </a:r>
            <a:r>
              <a:rPr lang="en-US" altLang="zh-CN" dirty="0"/>
              <a:t> </a:t>
            </a:r>
            <a:endParaRPr lang="zh-CN" altLang="en-US"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t>28</a:t>
            </a:fld>
            <a:endParaRPr lang="zh-CN" altLang="en-US"/>
          </a:p>
        </p:txBody>
      </p:sp>
      <p:sp>
        <p:nvSpPr>
          <p:cNvPr id="32" name="îšľïḑé"/>
          <p:cNvSpPr/>
          <p:nvPr/>
        </p:nvSpPr>
        <p:spPr>
          <a:xfrm>
            <a:off x="760359" y="1241594"/>
            <a:ext cx="432031" cy="400983"/>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zh-CN" altLang="en-US" dirty="0"/>
          </a:p>
        </p:txBody>
      </p:sp>
      <p:sp>
        <p:nvSpPr>
          <p:cNvPr id="27" name="ïsḷiďe"/>
          <p:cNvSpPr/>
          <p:nvPr/>
        </p:nvSpPr>
        <p:spPr>
          <a:xfrm>
            <a:off x="731333" y="3564572"/>
            <a:ext cx="432031" cy="381892"/>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zh-CN" altLang="en-US" dirty="0"/>
          </a:p>
        </p:txBody>
      </p:sp>
      <p:cxnSp>
        <p:nvCxnSpPr>
          <p:cNvPr id="23" name="直接连接符 22"/>
          <p:cNvCxnSpPr/>
          <p:nvPr/>
        </p:nvCxnSpPr>
        <p:spPr>
          <a:xfrm>
            <a:off x="1643380" y="2914650"/>
            <a:ext cx="4932680" cy="12065"/>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V="1">
            <a:off x="1643380" y="4824201"/>
            <a:ext cx="4917440" cy="5715"/>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99D65D71-61F3-634E-AC5D-6BE44E822987}"/>
              </a:ext>
            </a:extLst>
          </p:cNvPr>
          <p:cNvSpPr txBox="1"/>
          <p:nvPr/>
        </p:nvSpPr>
        <p:spPr>
          <a:xfrm>
            <a:off x="832233" y="1261671"/>
            <a:ext cx="360157" cy="369332"/>
          </a:xfrm>
          <a:prstGeom prst="rect">
            <a:avLst/>
          </a:prstGeom>
          <a:noFill/>
        </p:spPr>
        <p:txBody>
          <a:bodyPr wrap="square" rtlCol="0">
            <a:spAutoFit/>
          </a:bodyPr>
          <a:lstStyle/>
          <a:p>
            <a:r>
              <a:rPr kumimoji="1" lang="en-US" altLang="zh-CN" dirty="0"/>
              <a:t>1</a:t>
            </a:r>
            <a:endParaRPr kumimoji="1" lang="zh-CN" altLang="en-US" dirty="0"/>
          </a:p>
        </p:txBody>
      </p:sp>
      <p:sp>
        <p:nvSpPr>
          <p:cNvPr id="6" name="文本框 5">
            <a:extLst>
              <a:ext uri="{FF2B5EF4-FFF2-40B4-BE49-F238E27FC236}">
                <a16:creationId xmlns:a16="http://schemas.microsoft.com/office/drawing/2014/main" id="{1402187D-8749-A945-877E-F33E994C5606}"/>
              </a:ext>
            </a:extLst>
          </p:cNvPr>
          <p:cNvSpPr txBox="1"/>
          <p:nvPr/>
        </p:nvSpPr>
        <p:spPr>
          <a:xfrm>
            <a:off x="796295" y="3563586"/>
            <a:ext cx="302109" cy="369332"/>
          </a:xfrm>
          <a:prstGeom prst="rect">
            <a:avLst/>
          </a:prstGeom>
          <a:noFill/>
        </p:spPr>
        <p:txBody>
          <a:bodyPr wrap="square" rtlCol="0">
            <a:spAutoFit/>
          </a:bodyPr>
          <a:lstStyle/>
          <a:p>
            <a:r>
              <a:rPr kumimoji="1" lang="en-US" altLang="zh-CN" dirty="0"/>
              <a:t>2</a:t>
            </a:r>
            <a:endParaRPr kumimoji="1" lang="zh-CN" altLang="en-US" dirty="0"/>
          </a:p>
        </p:txBody>
      </p:sp>
      <p:pic>
        <p:nvPicPr>
          <p:cNvPr id="3" name="图片 2">
            <a:extLst>
              <a:ext uri="{FF2B5EF4-FFF2-40B4-BE49-F238E27FC236}">
                <a16:creationId xmlns:a16="http://schemas.microsoft.com/office/drawing/2014/main" id="{29EEA6A6-D221-FA47-9116-BCDE29D3CC2B}"/>
              </a:ext>
            </a:extLst>
          </p:cNvPr>
          <p:cNvPicPr>
            <a:picLocks noChangeAspect="1"/>
          </p:cNvPicPr>
          <p:nvPr/>
        </p:nvPicPr>
        <p:blipFill>
          <a:blip r:embed="rId3"/>
          <a:stretch>
            <a:fillRect/>
          </a:stretch>
        </p:blipFill>
        <p:spPr>
          <a:xfrm>
            <a:off x="1382695" y="1210434"/>
            <a:ext cx="6846905" cy="1067345"/>
          </a:xfrm>
          <a:prstGeom prst="rect">
            <a:avLst/>
          </a:prstGeom>
        </p:spPr>
      </p:pic>
      <p:sp>
        <p:nvSpPr>
          <p:cNvPr id="9" name="文本框 8">
            <a:extLst>
              <a:ext uri="{FF2B5EF4-FFF2-40B4-BE49-F238E27FC236}">
                <a16:creationId xmlns:a16="http://schemas.microsoft.com/office/drawing/2014/main" id="{AAA88941-EE99-4E44-A383-FE6E9ACFFD32}"/>
              </a:ext>
            </a:extLst>
          </p:cNvPr>
          <p:cNvSpPr txBox="1"/>
          <p:nvPr/>
        </p:nvSpPr>
        <p:spPr>
          <a:xfrm>
            <a:off x="1382695" y="2431701"/>
            <a:ext cx="4586026" cy="369332"/>
          </a:xfrm>
          <a:prstGeom prst="rect">
            <a:avLst/>
          </a:prstGeom>
          <a:noFill/>
        </p:spPr>
        <p:txBody>
          <a:bodyPr wrap="square" rtlCol="0">
            <a:spAutoFit/>
          </a:bodyPr>
          <a:lstStyle/>
          <a:p>
            <a:r>
              <a:rPr kumimoji="1" lang="zh-CN" altLang="en-US" dirty="0"/>
              <a:t>已经全部更改过来，格式保持统一！</a:t>
            </a:r>
          </a:p>
        </p:txBody>
      </p:sp>
      <p:pic>
        <p:nvPicPr>
          <p:cNvPr id="10" name="图片 9">
            <a:extLst>
              <a:ext uri="{FF2B5EF4-FFF2-40B4-BE49-F238E27FC236}">
                <a16:creationId xmlns:a16="http://schemas.microsoft.com/office/drawing/2014/main" id="{452605A3-E41E-8046-BBC1-F21C81521D34}"/>
              </a:ext>
            </a:extLst>
          </p:cNvPr>
          <p:cNvPicPr>
            <a:picLocks noChangeAspect="1"/>
          </p:cNvPicPr>
          <p:nvPr/>
        </p:nvPicPr>
        <p:blipFill>
          <a:blip r:embed="rId4"/>
          <a:stretch>
            <a:fillRect/>
          </a:stretch>
        </p:blipFill>
        <p:spPr>
          <a:xfrm>
            <a:off x="1382695" y="3476676"/>
            <a:ext cx="8953500" cy="876300"/>
          </a:xfrm>
          <a:prstGeom prst="rect">
            <a:avLst/>
          </a:prstGeom>
        </p:spPr>
      </p:pic>
      <p:sp>
        <p:nvSpPr>
          <p:cNvPr id="15" name="文本框 14">
            <a:extLst>
              <a:ext uri="{FF2B5EF4-FFF2-40B4-BE49-F238E27FC236}">
                <a16:creationId xmlns:a16="http://schemas.microsoft.com/office/drawing/2014/main" id="{130B233E-02AE-1F42-A775-A2B8911D1DFE}"/>
              </a:ext>
            </a:extLst>
          </p:cNvPr>
          <p:cNvSpPr txBox="1"/>
          <p:nvPr/>
        </p:nvSpPr>
        <p:spPr>
          <a:xfrm>
            <a:off x="1382694" y="4454869"/>
            <a:ext cx="9165926" cy="369332"/>
          </a:xfrm>
          <a:prstGeom prst="rect">
            <a:avLst/>
          </a:prstGeom>
          <a:noFill/>
        </p:spPr>
        <p:txBody>
          <a:bodyPr wrap="square" rtlCol="0">
            <a:spAutoFit/>
          </a:bodyPr>
          <a:lstStyle/>
          <a:p>
            <a:r>
              <a:rPr kumimoji="1" lang="zh-CN" altLang="en-US" dirty="0"/>
              <a:t>自然语言处理中的很多模型方法，已经借鉴了认知科学和语言学的成果和理论！</a:t>
            </a:r>
          </a:p>
        </p:txBody>
      </p:sp>
    </p:spTree>
    <p:extLst>
      <p:ext uri="{BB962C8B-B14F-4D97-AF65-F5344CB8AC3E}">
        <p14:creationId xmlns:p14="http://schemas.microsoft.com/office/powerpoint/2010/main" val="3518682371"/>
      </p:ext>
    </p:extLst>
  </p:cSld>
  <p:clrMapOvr>
    <a:masterClrMapping/>
  </p:clrMapOvr>
  <p:transition advTm="35"/>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C6F1ABE-5522-9A42-963F-CA22E9C71F93}"/>
              </a:ext>
            </a:extLst>
          </p:cNvPr>
          <p:cNvSpPr>
            <a:spLocks noGrp="1"/>
          </p:cNvSpPr>
          <p:nvPr>
            <p:ph type="title"/>
          </p:nvPr>
        </p:nvSpPr>
        <p:spPr/>
        <p:txBody>
          <a:bodyPr/>
          <a:lstStyle/>
          <a:p>
            <a:r>
              <a:rPr kumimoji="1" lang="zh-CN" altLang="en-US" dirty="0"/>
              <a:t>发表论文</a:t>
            </a:r>
          </a:p>
        </p:txBody>
      </p:sp>
      <p:sp>
        <p:nvSpPr>
          <p:cNvPr id="3" name="页脚占位符 2">
            <a:extLst>
              <a:ext uri="{FF2B5EF4-FFF2-40B4-BE49-F238E27FC236}">
                <a16:creationId xmlns:a16="http://schemas.microsoft.com/office/drawing/2014/main" id="{0DD1EBFC-651C-654A-8698-C6AAFD368591}"/>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id="{1B8307CA-F226-1D4E-9712-0CD744A68F75}"/>
              </a:ext>
            </a:extLst>
          </p:cNvPr>
          <p:cNvSpPr>
            <a:spLocks noGrp="1"/>
          </p:cNvSpPr>
          <p:nvPr>
            <p:ph type="sldNum" sz="quarter" idx="12"/>
          </p:nvPr>
        </p:nvSpPr>
        <p:spPr/>
        <p:txBody>
          <a:bodyPr/>
          <a:lstStyle/>
          <a:p>
            <a:fld id="{5DD3DB80-B894-403A-B48E-6FDC1A72010E}" type="slidenum">
              <a:rPr lang="zh-CN" altLang="en-US" smtClean="0"/>
              <a:t>29</a:t>
            </a:fld>
            <a:endParaRPr lang="zh-CN" altLang="en-US"/>
          </a:p>
        </p:txBody>
      </p:sp>
      <p:sp>
        <p:nvSpPr>
          <p:cNvPr id="5" name="íṥ1ïḍè">
            <a:extLst>
              <a:ext uri="{FF2B5EF4-FFF2-40B4-BE49-F238E27FC236}">
                <a16:creationId xmlns:a16="http://schemas.microsoft.com/office/drawing/2014/main" id="{647521C1-A657-D647-A946-D76A2F7F2370}"/>
              </a:ext>
            </a:extLst>
          </p:cNvPr>
          <p:cNvSpPr/>
          <p:nvPr/>
        </p:nvSpPr>
        <p:spPr bwMode="auto">
          <a:xfrm>
            <a:off x="669924" y="1180557"/>
            <a:ext cx="10684713" cy="855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285750" indent="-285750">
              <a:buFont typeface="Arial" panose="020B0604020202020204" pitchFamily="34" charset="0"/>
              <a:buChar char="•"/>
            </a:pPr>
            <a:r>
              <a:rPr lang="zh-CN" altLang="en-US" dirty="0"/>
              <a:t>乐远，张宇，刘挺</a:t>
            </a:r>
            <a:r>
              <a:rPr lang="en-US" altLang="zh-CN" dirty="0"/>
              <a:t>. </a:t>
            </a:r>
            <a:r>
              <a:rPr lang="zh-CN" altLang="en-US" dirty="0"/>
              <a:t>结合实体感知增强和外部知识的阅读理解</a:t>
            </a:r>
            <a:r>
              <a:rPr lang="en-US" altLang="zh-CN" dirty="0"/>
              <a:t>. </a:t>
            </a:r>
            <a:r>
              <a:rPr lang="en" altLang="zh-CN" dirty="0"/>
              <a:t>The 26</a:t>
            </a:r>
            <a:r>
              <a:rPr lang="en" altLang="zh-CN" baseline="30000" dirty="0"/>
              <a:t>th</a:t>
            </a:r>
            <a:r>
              <a:rPr lang="zh-CN" altLang="en-US" dirty="0"/>
              <a:t> </a:t>
            </a:r>
            <a:r>
              <a:rPr lang="en" altLang="zh-CN" dirty="0"/>
              <a:t>China Conference on Information Retrieval, CCIR 2020. </a:t>
            </a:r>
            <a:endParaRPr lang="zh-CN" altLang="en-US" dirty="0"/>
          </a:p>
          <a:p>
            <a:pPr marL="171450" indent="-171450">
              <a:lnSpc>
                <a:spcPct val="150000"/>
              </a:lnSpc>
              <a:spcBef>
                <a:spcPct val="0"/>
              </a:spcBef>
              <a:buFont typeface="Arial" panose="020B0604020202020204" pitchFamily="34" charset="0"/>
              <a:buChar char="•"/>
            </a:pPr>
            <a:endParaRPr lang="en-US" altLang="zh-CN" sz="1600" dirty="0"/>
          </a:p>
        </p:txBody>
      </p:sp>
    </p:spTree>
    <p:extLst>
      <p:ext uri="{BB962C8B-B14F-4D97-AF65-F5344CB8AC3E}">
        <p14:creationId xmlns:p14="http://schemas.microsoft.com/office/powerpoint/2010/main" val="32657479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圆角矩形 16"/>
          <p:cNvSpPr/>
          <p:nvPr/>
        </p:nvSpPr>
        <p:spPr>
          <a:xfrm>
            <a:off x="-1791046" y="1892300"/>
            <a:ext cx="5651845" cy="3073400"/>
          </a:xfrm>
          <a:prstGeom prst="roundRect">
            <a:avLst>
              <a:gd name="adj" fmla="val 50000"/>
            </a:avLst>
          </a:pr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1556426" y="1998319"/>
            <a:ext cx="5261917" cy="2861362"/>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4371525" y="1174432"/>
            <a:ext cx="862190"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01</a:t>
            </a:r>
            <a:endParaRPr lang="zh-CN" altLang="en-US" b="1" dirty="0"/>
          </a:p>
        </p:txBody>
      </p:sp>
      <p:sp>
        <p:nvSpPr>
          <p:cNvPr id="6" name="圆角矩形 5"/>
          <p:cNvSpPr/>
          <p:nvPr/>
        </p:nvSpPr>
        <p:spPr>
          <a:xfrm>
            <a:off x="4371525" y="2142357"/>
            <a:ext cx="862190"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02</a:t>
            </a:r>
            <a:endParaRPr lang="zh-CN" altLang="en-US" b="1" dirty="0"/>
          </a:p>
        </p:txBody>
      </p:sp>
      <p:sp>
        <p:nvSpPr>
          <p:cNvPr id="7" name="圆角矩形 6"/>
          <p:cNvSpPr/>
          <p:nvPr/>
        </p:nvSpPr>
        <p:spPr>
          <a:xfrm>
            <a:off x="4371525" y="3110282"/>
            <a:ext cx="862190"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03</a:t>
            </a:r>
            <a:endParaRPr lang="zh-CN" altLang="en-US" b="1" dirty="0"/>
          </a:p>
        </p:txBody>
      </p:sp>
      <p:sp>
        <p:nvSpPr>
          <p:cNvPr id="8" name="圆角矩形 7"/>
          <p:cNvSpPr/>
          <p:nvPr/>
        </p:nvSpPr>
        <p:spPr>
          <a:xfrm>
            <a:off x="4371525" y="4078207"/>
            <a:ext cx="862190"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04</a:t>
            </a:r>
            <a:endParaRPr lang="zh-CN" altLang="en-US" b="1" dirty="0"/>
          </a:p>
        </p:txBody>
      </p:sp>
      <p:sp>
        <p:nvSpPr>
          <p:cNvPr id="9" name="圆角矩形 8"/>
          <p:cNvSpPr/>
          <p:nvPr/>
        </p:nvSpPr>
        <p:spPr>
          <a:xfrm>
            <a:off x="4371525" y="5046134"/>
            <a:ext cx="862190"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05</a:t>
            </a:r>
            <a:endParaRPr lang="zh-CN" altLang="en-US" b="1" dirty="0"/>
          </a:p>
        </p:txBody>
      </p:sp>
      <p:sp>
        <p:nvSpPr>
          <p:cNvPr id="59" name="圆角矩形 58"/>
          <p:cNvSpPr/>
          <p:nvPr/>
        </p:nvSpPr>
        <p:spPr>
          <a:xfrm>
            <a:off x="5476356" y="1174450"/>
            <a:ext cx="5838088" cy="577215"/>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zh-CN" altLang="en-US" sz="2000" b="1" dirty="0"/>
              <a:t>课题背景及研究内容</a:t>
            </a:r>
          </a:p>
        </p:txBody>
      </p:sp>
      <p:sp>
        <p:nvSpPr>
          <p:cNvPr id="60" name="圆角矩形 59"/>
          <p:cNvSpPr/>
          <p:nvPr/>
        </p:nvSpPr>
        <p:spPr>
          <a:xfrm>
            <a:off x="5476356" y="2142190"/>
            <a:ext cx="5908426" cy="577215"/>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zh-CN" altLang="en-US" sz="2000" b="1" dirty="0"/>
              <a:t>基于预训练语言模型的隐式引入外部知识的方法</a:t>
            </a:r>
          </a:p>
        </p:txBody>
      </p:sp>
      <p:sp>
        <p:nvSpPr>
          <p:cNvPr id="61" name="圆角矩形 60"/>
          <p:cNvSpPr/>
          <p:nvPr/>
        </p:nvSpPr>
        <p:spPr>
          <a:xfrm>
            <a:off x="5476355" y="3110565"/>
            <a:ext cx="5838087" cy="577215"/>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zh-CN" altLang="en-US" sz="2000" b="1" dirty="0"/>
              <a:t>基于注意力机制的融合外部知识的方法</a:t>
            </a:r>
          </a:p>
        </p:txBody>
      </p:sp>
      <p:sp>
        <p:nvSpPr>
          <p:cNvPr id="62" name="圆角矩形 61"/>
          <p:cNvSpPr/>
          <p:nvPr/>
        </p:nvSpPr>
        <p:spPr>
          <a:xfrm>
            <a:off x="5476356" y="4078305"/>
            <a:ext cx="5838086" cy="577215"/>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zh-CN" altLang="en-US" sz="2000" b="1" dirty="0"/>
              <a:t>结合实体感知增强的引入外部知识的方法</a:t>
            </a:r>
          </a:p>
        </p:txBody>
      </p:sp>
      <p:sp>
        <p:nvSpPr>
          <p:cNvPr id="63" name="圆角矩形 62"/>
          <p:cNvSpPr/>
          <p:nvPr/>
        </p:nvSpPr>
        <p:spPr>
          <a:xfrm>
            <a:off x="5476355" y="5046045"/>
            <a:ext cx="5838085" cy="577215"/>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zh-CN" altLang="en-US" sz="2000" b="1" dirty="0"/>
              <a:t>毕业设计总结与展望</a:t>
            </a:r>
          </a:p>
        </p:txBody>
      </p:sp>
      <p:sp>
        <p:nvSpPr>
          <p:cNvPr id="64" name="TextBox 78"/>
          <p:cNvSpPr txBox="1"/>
          <p:nvPr/>
        </p:nvSpPr>
        <p:spPr>
          <a:xfrm>
            <a:off x="565975" y="3733289"/>
            <a:ext cx="2063385" cy="502766"/>
          </a:xfrm>
          <a:prstGeom prst="rect">
            <a:avLst/>
          </a:prstGeom>
          <a:noFill/>
        </p:spPr>
        <p:txBody>
          <a:bodyPr wrap="none" rtlCol="0">
            <a:spAutoFit/>
          </a:bodyPr>
          <a:lstStyle/>
          <a:p>
            <a:pPr algn="ctr"/>
            <a:r>
              <a:rPr lang="en-US" altLang="zh-CN" sz="2665" b="1" dirty="0">
                <a:solidFill>
                  <a:schemeClr val="bg1"/>
                </a:solidFill>
                <a:latin typeface="Impact MT Std" pitchFamily="34" charset="0"/>
                <a:ea typeface="微软雅黑" panose="020B0503020204020204" pitchFamily="34" charset="-122"/>
              </a:rPr>
              <a:t>CONTENTS</a:t>
            </a:r>
            <a:endParaRPr lang="zh-CN" altLang="en-US" sz="2665" b="1" dirty="0">
              <a:solidFill>
                <a:schemeClr val="bg1"/>
              </a:solidFill>
              <a:latin typeface="Impact MT Std" pitchFamily="34" charset="0"/>
              <a:ea typeface="微软雅黑" panose="020B0503020204020204" pitchFamily="34" charset="-122"/>
            </a:endParaRPr>
          </a:p>
        </p:txBody>
      </p:sp>
      <p:sp>
        <p:nvSpPr>
          <p:cNvPr id="65" name="TextBox 79"/>
          <p:cNvSpPr txBox="1"/>
          <p:nvPr/>
        </p:nvSpPr>
        <p:spPr>
          <a:xfrm>
            <a:off x="641317" y="2677173"/>
            <a:ext cx="1912703" cy="995209"/>
          </a:xfrm>
          <a:prstGeom prst="rect">
            <a:avLst/>
          </a:prstGeom>
          <a:noFill/>
        </p:spPr>
        <p:txBody>
          <a:bodyPr wrap="none" rtlCol="0">
            <a:spAutoFit/>
          </a:bodyPr>
          <a:lstStyle/>
          <a:p>
            <a:pPr algn="ctr"/>
            <a:r>
              <a:rPr lang="zh-CN" altLang="en-US" sz="5865" b="1" dirty="0">
                <a:solidFill>
                  <a:schemeClr val="bg1"/>
                </a:solidFill>
                <a:latin typeface="微软雅黑" panose="020B0503020204020204" pitchFamily="34" charset="-122"/>
                <a:ea typeface="微软雅黑" panose="020B0503020204020204" pitchFamily="34" charset="-122"/>
              </a:rPr>
              <a:t>目 录</a:t>
            </a:r>
          </a:p>
        </p:txBody>
      </p:sp>
    </p:spTree>
  </p:cSld>
  <p:clrMapOvr>
    <a:masterClrMapping/>
  </p:clrMapOvr>
  <mc:AlternateContent xmlns:mc="http://schemas.openxmlformats.org/markup-compatibility/2006">
    <mc:Choice xmlns:p14="http://schemas.microsoft.com/office/powerpoint/2010/main" Requires="p14">
      <p:transition spd="slow" p14:dur="1600" advTm="1094">
        <p14:gallery dir="l"/>
      </p:transition>
    </mc:Choice>
    <mc:Fallback>
      <p:transition spd="slow" advTm="109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decel="5330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750" fill="hold"/>
                                        <p:tgtEl>
                                          <p:spTgt spid="17"/>
                                        </p:tgtEl>
                                        <p:attrNameLst>
                                          <p:attrName>ppt_x</p:attrName>
                                        </p:attrNameLst>
                                      </p:cBhvr>
                                      <p:tavLst>
                                        <p:tav tm="0">
                                          <p:val>
                                            <p:strVal val="0-#ppt_w/2"/>
                                          </p:val>
                                        </p:tav>
                                        <p:tav tm="100000">
                                          <p:val>
                                            <p:strVal val="#ppt_x"/>
                                          </p:val>
                                        </p:tav>
                                      </p:tavLst>
                                    </p:anim>
                                    <p:anim calcmode="lin" valueType="num">
                                      <p:cBhvr additive="base">
                                        <p:cTn id="12" dur="750" fill="hold"/>
                                        <p:tgtEl>
                                          <p:spTgt spid="17"/>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53" presetClass="entr" presetSubtype="16" fill="hold" grpId="0" nodeType="afterEffect">
                                  <p:stCondLst>
                                    <p:cond delay="0"/>
                                  </p:stCondLst>
                                  <p:childTnLst>
                                    <p:set>
                                      <p:cBhvr>
                                        <p:cTn id="15" dur="1" fill="hold">
                                          <p:stCondLst>
                                            <p:cond delay="0"/>
                                          </p:stCondLst>
                                        </p:cTn>
                                        <p:tgtEl>
                                          <p:spTgt spid="65"/>
                                        </p:tgtEl>
                                        <p:attrNameLst>
                                          <p:attrName>style.visibility</p:attrName>
                                        </p:attrNameLst>
                                      </p:cBhvr>
                                      <p:to>
                                        <p:strVal val="visible"/>
                                      </p:to>
                                    </p:set>
                                    <p:anim calcmode="lin" valueType="num">
                                      <p:cBhvr>
                                        <p:cTn id="16" dur="500" fill="hold"/>
                                        <p:tgtEl>
                                          <p:spTgt spid="65"/>
                                        </p:tgtEl>
                                        <p:attrNameLst>
                                          <p:attrName>ppt_w</p:attrName>
                                        </p:attrNameLst>
                                      </p:cBhvr>
                                      <p:tavLst>
                                        <p:tav tm="0">
                                          <p:val>
                                            <p:fltVal val="0"/>
                                          </p:val>
                                        </p:tav>
                                        <p:tav tm="100000">
                                          <p:val>
                                            <p:strVal val="#ppt_w"/>
                                          </p:val>
                                        </p:tav>
                                      </p:tavLst>
                                    </p:anim>
                                    <p:anim calcmode="lin" valueType="num">
                                      <p:cBhvr>
                                        <p:cTn id="17" dur="500" fill="hold"/>
                                        <p:tgtEl>
                                          <p:spTgt spid="65"/>
                                        </p:tgtEl>
                                        <p:attrNameLst>
                                          <p:attrName>ppt_h</p:attrName>
                                        </p:attrNameLst>
                                      </p:cBhvr>
                                      <p:tavLst>
                                        <p:tav tm="0">
                                          <p:val>
                                            <p:fltVal val="0"/>
                                          </p:val>
                                        </p:tav>
                                        <p:tav tm="100000">
                                          <p:val>
                                            <p:strVal val="#ppt_h"/>
                                          </p:val>
                                        </p:tav>
                                      </p:tavLst>
                                    </p:anim>
                                    <p:animEffect transition="in" filter="fade">
                                      <p:cBhvr>
                                        <p:cTn id="18" dur="500"/>
                                        <p:tgtEl>
                                          <p:spTgt spid="65"/>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64"/>
                                        </p:tgtEl>
                                        <p:attrNameLst>
                                          <p:attrName>style.visibility</p:attrName>
                                        </p:attrNameLst>
                                      </p:cBhvr>
                                      <p:to>
                                        <p:strVal val="visible"/>
                                      </p:to>
                                    </p:set>
                                    <p:anim calcmode="lin" valueType="num">
                                      <p:cBhvr>
                                        <p:cTn id="21" dur="500" fill="hold"/>
                                        <p:tgtEl>
                                          <p:spTgt spid="64"/>
                                        </p:tgtEl>
                                        <p:attrNameLst>
                                          <p:attrName>ppt_w</p:attrName>
                                        </p:attrNameLst>
                                      </p:cBhvr>
                                      <p:tavLst>
                                        <p:tav tm="0">
                                          <p:val>
                                            <p:fltVal val="0"/>
                                          </p:val>
                                        </p:tav>
                                        <p:tav tm="100000">
                                          <p:val>
                                            <p:strVal val="#ppt_w"/>
                                          </p:val>
                                        </p:tav>
                                      </p:tavLst>
                                    </p:anim>
                                    <p:anim calcmode="lin" valueType="num">
                                      <p:cBhvr>
                                        <p:cTn id="22" dur="500" fill="hold"/>
                                        <p:tgtEl>
                                          <p:spTgt spid="64"/>
                                        </p:tgtEl>
                                        <p:attrNameLst>
                                          <p:attrName>ppt_h</p:attrName>
                                        </p:attrNameLst>
                                      </p:cBhvr>
                                      <p:tavLst>
                                        <p:tav tm="0">
                                          <p:val>
                                            <p:fltVal val="0"/>
                                          </p:val>
                                        </p:tav>
                                        <p:tav tm="100000">
                                          <p:val>
                                            <p:strVal val="#ppt_h"/>
                                          </p:val>
                                        </p:tav>
                                      </p:tavLst>
                                    </p:anim>
                                    <p:animEffect transition="in" filter="fade">
                                      <p:cBhvr>
                                        <p:cTn id="23" dur="500"/>
                                        <p:tgtEl>
                                          <p:spTgt spid="64"/>
                                        </p:tgtEl>
                                      </p:cBhvr>
                                    </p:animEffect>
                                  </p:childTnLst>
                                </p:cTn>
                              </p:par>
                            </p:childTnLst>
                          </p:cTn>
                        </p:par>
                        <p:par>
                          <p:cTn id="24" fill="hold">
                            <p:stCondLst>
                              <p:cond delay="1250"/>
                            </p:stCondLst>
                            <p:childTnLst>
                              <p:par>
                                <p:cTn id="25" presetID="53" presetClass="entr" presetSubtype="16"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p:cTn id="27" dur="500" fill="hold"/>
                                        <p:tgtEl>
                                          <p:spTgt spid="5"/>
                                        </p:tgtEl>
                                        <p:attrNameLst>
                                          <p:attrName>ppt_w</p:attrName>
                                        </p:attrNameLst>
                                      </p:cBhvr>
                                      <p:tavLst>
                                        <p:tav tm="0">
                                          <p:val>
                                            <p:fltVal val="0"/>
                                          </p:val>
                                        </p:tav>
                                        <p:tav tm="100000">
                                          <p:val>
                                            <p:strVal val="#ppt_w"/>
                                          </p:val>
                                        </p:tav>
                                      </p:tavLst>
                                    </p:anim>
                                    <p:anim calcmode="lin" valueType="num">
                                      <p:cBhvr>
                                        <p:cTn id="28" dur="500" fill="hold"/>
                                        <p:tgtEl>
                                          <p:spTgt spid="5"/>
                                        </p:tgtEl>
                                        <p:attrNameLst>
                                          <p:attrName>ppt_h</p:attrName>
                                        </p:attrNameLst>
                                      </p:cBhvr>
                                      <p:tavLst>
                                        <p:tav tm="0">
                                          <p:val>
                                            <p:fltVal val="0"/>
                                          </p:val>
                                        </p:tav>
                                        <p:tav tm="100000">
                                          <p:val>
                                            <p:strVal val="#ppt_h"/>
                                          </p:val>
                                        </p:tav>
                                      </p:tavLst>
                                    </p:anim>
                                    <p:animEffect transition="in" filter="fade">
                                      <p:cBhvr>
                                        <p:cTn id="29" dur="500"/>
                                        <p:tgtEl>
                                          <p:spTgt spid="5"/>
                                        </p:tgtEl>
                                      </p:cBhvr>
                                    </p:animEffect>
                                  </p:childTnLst>
                                </p:cTn>
                              </p:par>
                              <p:par>
                                <p:cTn id="30" presetID="2" presetClass="entr" presetSubtype="2" decel="53300" fill="hold" grpId="0" nodeType="withEffect">
                                  <p:stCondLst>
                                    <p:cond delay="250"/>
                                  </p:stCondLst>
                                  <p:childTnLst>
                                    <p:set>
                                      <p:cBhvr>
                                        <p:cTn id="31" dur="1" fill="hold">
                                          <p:stCondLst>
                                            <p:cond delay="0"/>
                                          </p:stCondLst>
                                        </p:cTn>
                                        <p:tgtEl>
                                          <p:spTgt spid="59"/>
                                        </p:tgtEl>
                                        <p:attrNameLst>
                                          <p:attrName>style.visibility</p:attrName>
                                        </p:attrNameLst>
                                      </p:cBhvr>
                                      <p:to>
                                        <p:strVal val="visible"/>
                                      </p:to>
                                    </p:set>
                                    <p:anim calcmode="lin" valueType="num">
                                      <p:cBhvr additive="base">
                                        <p:cTn id="32" dur="750" fill="hold"/>
                                        <p:tgtEl>
                                          <p:spTgt spid="59"/>
                                        </p:tgtEl>
                                        <p:attrNameLst>
                                          <p:attrName>ppt_x</p:attrName>
                                        </p:attrNameLst>
                                      </p:cBhvr>
                                      <p:tavLst>
                                        <p:tav tm="0">
                                          <p:val>
                                            <p:strVal val="1+#ppt_w/2"/>
                                          </p:val>
                                        </p:tav>
                                        <p:tav tm="100000">
                                          <p:val>
                                            <p:strVal val="#ppt_x"/>
                                          </p:val>
                                        </p:tav>
                                      </p:tavLst>
                                    </p:anim>
                                    <p:anim calcmode="lin" valueType="num">
                                      <p:cBhvr additive="base">
                                        <p:cTn id="33" dur="750" fill="hold"/>
                                        <p:tgtEl>
                                          <p:spTgt spid="59"/>
                                        </p:tgtEl>
                                        <p:attrNameLst>
                                          <p:attrName>ppt_y</p:attrName>
                                        </p:attrNameLst>
                                      </p:cBhvr>
                                      <p:tavLst>
                                        <p:tav tm="0">
                                          <p:val>
                                            <p:strVal val="#ppt_y"/>
                                          </p:val>
                                        </p:tav>
                                        <p:tav tm="100000">
                                          <p:val>
                                            <p:strVal val="#ppt_y"/>
                                          </p:val>
                                        </p:tav>
                                      </p:tavLst>
                                    </p:anim>
                                  </p:childTnLst>
                                </p:cTn>
                              </p:par>
                            </p:childTnLst>
                          </p:cTn>
                        </p:par>
                        <p:par>
                          <p:cTn id="34" fill="hold">
                            <p:stCondLst>
                              <p:cond delay="2250"/>
                            </p:stCondLst>
                            <p:childTnLst>
                              <p:par>
                                <p:cTn id="35" presetID="53" presetClass="entr" presetSubtype="16" fill="hold" grpId="0" nodeType="afterEffect">
                                  <p:stCondLst>
                                    <p:cond delay="0"/>
                                  </p:stCondLst>
                                  <p:childTnLst>
                                    <p:set>
                                      <p:cBhvr>
                                        <p:cTn id="36" dur="1" fill="hold">
                                          <p:stCondLst>
                                            <p:cond delay="0"/>
                                          </p:stCondLst>
                                        </p:cTn>
                                        <p:tgtEl>
                                          <p:spTgt spid="6"/>
                                        </p:tgtEl>
                                        <p:attrNameLst>
                                          <p:attrName>style.visibility</p:attrName>
                                        </p:attrNameLst>
                                      </p:cBhvr>
                                      <p:to>
                                        <p:strVal val="visible"/>
                                      </p:to>
                                    </p:set>
                                    <p:anim calcmode="lin" valueType="num">
                                      <p:cBhvr>
                                        <p:cTn id="37" dur="500" fill="hold"/>
                                        <p:tgtEl>
                                          <p:spTgt spid="6"/>
                                        </p:tgtEl>
                                        <p:attrNameLst>
                                          <p:attrName>ppt_w</p:attrName>
                                        </p:attrNameLst>
                                      </p:cBhvr>
                                      <p:tavLst>
                                        <p:tav tm="0">
                                          <p:val>
                                            <p:fltVal val="0"/>
                                          </p:val>
                                        </p:tav>
                                        <p:tav tm="100000">
                                          <p:val>
                                            <p:strVal val="#ppt_w"/>
                                          </p:val>
                                        </p:tav>
                                      </p:tavLst>
                                    </p:anim>
                                    <p:anim calcmode="lin" valueType="num">
                                      <p:cBhvr>
                                        <p:cTn id="38" dur="500" fill="hold"/>
                                        <p:tgtEl>
                                          <p:spTgt spid="6"/>
                                        </p:tgtEl>
                                        <p:attrNameLst>
                                          <p:attrName>ppt_h</p:attrName>
                                        </p:attrNameLst>
                                      </p:cBhvr>
                                      <p:tavLst>
                                        <p:tav tm="0">
                                          <p:val>
                                            <p:fltVal val="0"/>
                                          </p:val>
                                        </p:tav>
                                        <p:tav tm="100000">
                                          <p:val>
                                            <p:strVal val="#ppt_h"/>
                                          </p:val>
                                        </p:tav>
                                      </p:tavLst>
                                    </p:anim>
                                    <p:animEffect transition="in" filter="fade">
                                      <p:cBhvr>
                                        <p:cTn id="39" dur="500"/>
                                        <p:tgtEl>
                                          <p:spTgt spid="6"/>
                                        </p:tgtEl>
                                      </p:cBhvr>
                                    </p:animEffect>
                                  </p:childTnLst>
                                </p:cTn>
                              </p:par>
                              <p:par>
                                <p:cTn id="40" presetID="2" presetClass="entr" presetSubtype="2" decel="53300" fill="hold" grpId="0" nodeType="withEffect">
                                  <p:stCondLst>
                                    <p:cond delay="250"/>
                                  </p:stCondLst>
                                  <p:childTnLst>
                                    <p:set>
                                      <p:cBhvr>
                                        <p:cTn id="41" dur="1" fill="hold">
                                          <p:stCondLst>
                                            <p:cond delay="0"/>
                                          </p:stCondLst>
                                        </p:cTn>
                                        <p:tgtEl>
                                          <p:spTgt spid="60"/>
                                        </p:tgtEl>
                                        <p:attrNameLst>
                                          <p:attrName>style.visibility</p:attrName>
                                        </p:attrNameLst>
                                      </p:cBhvr>
                                      <p:to>
                                        <p:strVal val="visible"/>
                                      </p:to>
                                    </p:set>
                                    <p:anim calcmode="lin" valueType="num">
                                      <p:cBhvr additive="base">
                                        <p:cTn id="42" dur="750" fill="hold"/>
                                        <p:tgtEl>
                                          <p:spTgt spid="60"/>
                                        </p:tgtEl>
                                        <p:attrNameLst>
                                          <p:attrName>ppt_x</p:attrName>
                                        </p:attrNameLst>
                                      </p:cBhvr>
                                      <p:tavLst>
                                        <p:tav tm="0">
                                          <p:val>
                                            <p:strVal val="1+#ppt_w/2"/>
                                          </p:val>
                                        </p:tav>
                                        <p:tav tm="100000">
                                          <p:val>
                                            <p:strVal val="#ppt_x"/>
                                          </p:val>
                                        </p:tav>
                                      </p:tavLst>
                                    </p:anim>
                                    <p:anim calcmode="lin" valueType="num">
                                      <p:cBhvr additive="base">
                                        <p:cTn id="43" dur="750" fill="hold"/>
                                        <p:tgtEl>
                                          <p:spTgt spid="60"/>
                                        </p:tgtEl>
                                        <p:attrNameLst>
                                          <p:attrName>ppt_y</p:attrName>
                                        </p:attrNameLst>
                                      </p:cBhvr>
                                      <p:tavLst>
                                        <p:tav tm="0">
                                          <p:val>
                                            <p:strVal val="#ppt_y"/>
                                          </p:val>
                                        </p:tav>
                                        <p:tav tm="100000">
                                          <p:val>
                                            <p:strVal val="#ppt_y"/>
                                          </p:val>
                                        </p:tav>
                                      </p:tavLst>
                                    </p:anim>
                                  </p:childTnLst>
                                </p:cTn>
                              </p:par>
                            </p:childTnLst>
                          </p:cTn>
                        </p:par>
                        <p:par>
                          <p:cTn id="44" fill="hold">
                            <p:stCondLst>
                              <p:cond delay="3250"/>
                            </p:stCondLst>
                            <p:childTnLst>
                              <p:par>
                                <p:cTn id="45" presetID="53" presetClass="entr" presetSubtype="16" fill="hold" grpId="0" nodeType="afterEffect">
                                  <p:stCondLst>
                                    <p:cond delay="0"/>
                                  </p:stCondLst>
                                  <p:childTnLst>
                                    <p:set>
                                      <p:cBhvr>
                                        <p:cTn id="46" dur="1" fill="hold">
                                          <p:stCondLst>
                                            <p:cond delay="0"/>
                                          </p:stCondLst>
                                        </p:cTn>
                                        <p:tgtEl>
                                          <p:spTgt spid="7"/>
                                        </p:tgtEl>
                                        <p:attrNameLst>
                                          <p:attrName>style.visibility</p:attrName>
                                        </p:attrNameLst>
                                      </p:cBhvr>
                                      <p:to>
                                        <p:strVal val="visible"/>
                                      </p:to>
                                    </p:set>
                                    <p:anim calcmode="lin" valueType="num">
                                      <p:cBhvr>
                                        <p:cTn id="47" dur="500" fill="hold"/>
                                        <p:tgtEl>
                                          <p:spTgt spid="7"/>
                                        </p:tgtEl>
                                        <p:attrNameLst>
                                          <p:attrName>ppt_w</p:attrName>
                                        </p:attrNameLst>
                                      </p:cBhvr>
                                      <p:tavLst>
                                        <p:tav tm="0">
                                          <p:val>
                                            <p:fltVal val="0"/>
                                          </p:val>
                                        </p:tav>
                                        <p:tav tm="100000">
                                          <p:val>
                                            <p:strVal val="#ppt_w"/>
                                          </p:val>
                                        </p:tav>
                                      </p:tavLst>
                                    </p:anim>
                                    <p:anim calcmode="lin" valueType="num">
                                      <p:cBhvr>
                                        <p:cTn id="48" dur="500" fill="hold"/>
                                        <p:tgtEl>
                                          <p:spTgt spid="7"/>
                                        </p:tgtEl>
                                        <p:attrNameLst>
                                          <p:attrName>ppt_h</p:attrName>
                                        </p:attrNameLst>
                                      </p:cBhvr>
                                      <p:tavLst>
                                        <p:tav tm="0">
                                          <p:val>
                                            <p:fltVal val="0"/>
                                          </p:val>
                                        </p:tav>
                                        <p:tav tm="100000">
                                          <p:val>
                                            <p:strVal val="#ppt_h"/>
                                          </p:val>
                                        </p:tav>
                                      </p:tavLst>
                                    </p:anim>
                                    <p:animEffect transition="in" filter="fade">
                                      <p:cBhvr>
                                        <p:cTn id="49" dur="500"/>
                                        <p:tgtEl>
                                          <p:spTgt spid="7"/>
                                        </p:tgtEl>
                                      </p:cBhvr>
                                    </p:animEffect>
                                  </p:childTnLst>
                                </p:cTn>
                              </p:par>
                              <p:par>
                                <p:cTn id="50" presetID="2" presetClass="entr" presetSubtype="2" decel="53300" fill="hold" grpId="0" nodeType="withEffect">
                                  <p:stCondLst>
                                    <p:cond delay="250"/>
                                  </p:stCondLst>
                                  <p:childTnLst>
                                    <p:set>
                                      <p:cBhvr>
                                        <p:cTn id="51" dur="1" fill="hold">
                                          <p:stCondLst>
                                            <p:cond delay="0"/>
                                          </p:stCondLst>
                                        </p:cTn>
                                        <p:tgtEl>
                                          <p:spTgt spid="61"/>
                                        </p:tgtEl>
                                        <p:attrNameLst>
                                          <p:attrName>style.visibility</p:attrName>
                                        </p:attrNameLst>
                                      </p:cBhvr>
                                      <p:to>
                                        <p:strVal val="visible"/>
                                      </p:to>
                                    </p:set>
                                    <p:anim calcmode="lin" valueType="num">
                                      <p:cBhvr additive="base">
                                        <p:cTn id="52" dur="750" fill="hold"/>
                                        <p:tgtEl>
                                          <p:spTgt spid="61"/>
                                        </p:tgtEl>
                                        <p:attrNameLst>
                                          <p:attrName>ppt_x</p:attrName>
                                        </p:attrNameLst>
                                      </p:cBhvr>
                                      <p:tavLst>
                                        <p:tav tm="0">
                                          <p:val>
                                            <p:strVal val="1+#ppt_w/2"/>
                                          </p:val>
                                        </p:tav>
                                        <p:tav tm="100000">
                                          <p:val>
                                            <p:strVal val="#ppt_x"/>
                                          </p:val>
                                        </p:tav>
                                      </p:tavLst>
                                    </p:anim>
                                    <p:anim calcmode="lin" valueType="num">
                                      <p:cBhvr additive="base">
                                        <p:cTn id="53" dur="750" fill="hold"/>
                                        <p:tgtEl>
                                          <p:spTgt spid="61"/>
                                        </p:tgtEl>
                                        <p:attrNameLst>
                                          <p:attrName>ppt_y</p:attrName>
                                        </p:attrNameLst>
                                      </p:cBhvr>
                                      <p:tavLst>
                                        <p:tav tm="0">
                                          <p:val>
                                            <p:strVal val="#ppt_y"/>
                                          </p:val>
                                        </p:tav>
                                        <p:tav tm="100000">
                                          <p:val>
                                            <p:strVal val="#ppt_y"/>
                                          </p:val>
                                        </p:tav>
                                      </p:tavLst>
                                    </p:anim>
                                  </p:childTnLst>
                                </p:cTn>
                              </p:par>
                            </p:childTnLst>
                          </p:cTn>
                        </p:par>
                        <p:par>
                          <p:cTn id="54" fill="hold">
                            <p:stCondLst>
                              <p:cond delay="4250"/>
                            </p:stCondLst>
                            <p:childTnLst>
                              <p:par>
                                <p:cTn id="55" presetID="53" presetClass="entr" presetSubtype="16" fill="hold" grpId="0" nodeType="afterEffect">
                                  <p:stCondLst>
                                    <p:cond delay="0"/>
                                  </p:stCondLst>
                                  <p:childTnLst>
                                    <p:set>
                                      <p:cBhvr>
                                        <p:cTn id="56" dur="1" fill="hold">
                                          <p:stCondLst>
                                            <p:cond delay="0"/>
                                          </p:stCondLst>
                                        </p:cTn>
                                        <p:tgtEl>
                                          <p:spTgt spid="8"/>
                                        </p:tgtEl>
                                        <p:attrNameLst>
                                          <p:attrName>style.visibility</p:attrName>
                                        </p:attrNameLst>
                                      </p:cBhvr>
                                      <p:to>
                                        <p:strVal val="visible"/>
                                      </p:to>
                                    </p:set>
                                    <p:anim calcmode="lin" valueType="num">
                                      <p:cBhvr>
                                        <p:cTn id="57" dur="500" fill="hold"/>
                                        <p:tgtEl>
                                          <p:spTgt spid="8"/>
                                        </p:tgtEl>
                                        <p:attrNameLst>
                                          <p:attrName>ppt_w</p:attrName>
                                        </p:attrNameLst>
                                      </p:cBhvr>
                                      <p:tavLst>
                                        <p:tav tm="0">
                                          <p:val>
                                            <p:fltVal val="0"/>
                                          </p:val>
                                        </p:tav>
                                        <p:tav tm="100000">
                                          <p:val>
                                            <p:strVal val="#ppt_w"/>
                                          </p:val>
                                        </p:tav>
                                      </p:tavLst>
                                    </p:anim>
                                    <p:anim calcmode="lin" valueType="num">
                                      <p:cBhvr>
                                        <p:cTn id="58" dur="500" fill="hold"/>
                                        <p:tgtEl>
                                          <p:spTgt spid="8"/>
                                        </p:tgtEl>
                                        <p:attrNameLst>
                                          <p:attrName>ppt_h</p:attrName>
                                        </p:attrNameLst>
                                      </p:cBhvr>
                                      <p:tavLst>
                                        <p:tav tm="0">
                                          <p:val>
                                            <p:fltVal val="0"/>
                                          </p:val>
                                        </p:tav>
                                        <p:tav tm="100000">
                                          <p:val>
                                            <p:strVal val="#ppt_h"/>
                                          </p:val>
                                        </p:tav>
                                      </p:tavLst>
                                    </p:anim>
                                    <p:animEffect transition="in" filter="fade">
                                      <p:cBhvr>
                                        <p:cTn id="59" dur="500"/>
                                        <p:tgtEl>
                                          <p:spTgt spid="8"/>
                                        </p:tgtEl>
                                      </p:cBhvr>
                                    </p:animEffect>
                                  </p:childTnLst>
                                </p:cTn>
                              </p:par>
                              <p:par>
                                <p:cTn id="60" presetID="2" presetClass="entr" presetSubtype="2" decel="53300" fill="hold" grpId="0" nodeType="withEffect">
                                  <p:stCondLst>
                                    <p:cond delay="250"/>
                                  </p:stCondLst>
                                  <p:childTnLst>
                                    <p:set>
                                      <p:cBhvr>
                                        <p:cTn id="61" dur="1" fill="hold">
                                          <p:stCondLst>
                                            <p:cond delay="0"/>
                                          </p:stCondLst>
                                        </p:cTn>
                                        <p:tgtEl>
                                          <p:spTgt spid="62"/>
                                        </p:tgtEl>
                                        <p:attrNameLst>
                                          <p:attrName>style.visibility</p:attrName>
                                        </p:attrNameLst>
                                      </p:cBhvr>
                                      <p:to>
                                        <p:strVal val="visible"/>
                                      </p:to>
                                    </p:set>
                                    <p:anim calcmode="lin" valueType="num">
                                      <p:cBhvr additive="base">
                                        <p:cTn id="62" dur="750" fill="hold"/>
                                        <p:tgtEl>
                                          <p:spTgt spid="62"/>
                                        </p:tgtEl>
                                        <p:attrNameLst>
                                          <p:attrName>ppt_x</p:attrName>
                                        </p:attrNameLst>
                                      </p:cBhvr>
                                      <p:tavLst>
                                        <p:tav tm="0">
                                          <p:val>
                                            <p:strVal val="1+#ppt_w/2"/>
                                          </p:val>
                                        </p:tav>
                                        <p:tav tm="100000">
                                          <p:val>
                                            <p:strVal val="#ppt_x"/>
                                          </p:val>
                                        </p:tav>
                                      </p:tavLst>
                                    </p:anim>
                                    <p:anim calcmode="lin" valueType="num">
                                      <p:cBhvr additive="base">
                                        <p:cTn id="63" dur="750" fill="hold"/>
                                        <p:tgtEl>
                                          <p:spTgt spid="62"/>
                                        </p:tgtEl>
                                        <p:attrNameLst>
                                          <p:attrName>ppt_y</p:attrName>
                                        </p:attrNameLst>
                                      </p:cBhvr>
                                      <p:tavLst>
                                        <p:tav tm="0">
                                          <p:val>
                                            <p:strVal val="#ppt_y"/>
                                          </p:val>
                                        </p:tav>
                                        <p:tav tm="100000">
                                          <p:val>
                                            <p:strVal val="#ppt_y"/>
                                          </p:val>
                                        </p:tav>
                                      </p:tavLst>
                                    </p:anim>
                                  </p:childTnLst>
                                </p:cTn>
                              </p:par>
                            </p:childTnLst>
                          </p:cTn>
                        </p:par>
                        <p:par>
                          <p:cTn id="64" fill="hold">
                            <p:stCondLst>
                              <p:cond delay="5250"/>
                            </p:stCondLst>
                            <p:childTnLst>
                              <p:par>
                                <p:cTn id="65" presetID="53" presetClass="entr" presetSubtype="16" fill="hold" grpId="0" nodeType="afterEffect">
                                  <p:stCondLst>
                                    <p:cond delay="0"/>
                                  </p:stCondLst>
                                  <p:childTnLst>
                                    <p:set>
                                      <p:cBhvr>
                                        <p:cTn id="66" dur="1" fill="hold">
                                          <p:stCondLst>
                                            <p:cond delay="0"/>
                                          </p:stCondLst>
                                        </p:cTn>
                                        <p:tgtEl>
                                          <p:spTgt spid="9"/>
                                        </p:tgtEl>
                                        <p:attrNameLst>
                                          <p:attrName>style.visibility</p:attrName>
                                        </p:attrNameLst>
                                      </p:cBhvr>
                                      <p:to>
                                        <p:strVal val="visible"/>
                                      </p:to>
                                    </p:set>
                                    <p:anim calcmode="lin" valueType="num">
                                      <p:cBhvr>
                                        <p:cTn id="67" dur="500" fill="hold"/>
                                        <p:tgtEl>
                                          <p:spTgt spid="9"/>
                                        </p:tgtEl>
                                        <p:attrNameLst>
                                          <p:attrName>ppt_w</p:attrName>
                                        </p:attrNameLst>
                                      </p:cBhvr>
                                      <p:tavLst>
                                        <p:tav tm="0">
                                          <p:val>
                                            <p:fltVal val="0"/>
                                          </p:val>
                                        </p:tav>
                                        <p:tav tm="100000">
                                          <p:val>
                                            <p:strVal val="#ppt_w"/>
                                          </p:val>
                                        </p:tav>
                                      </p:tavLst>
                                    </p:anim>
                                    <p:anim calcmode="lin" valueType="num">
                                      <p:cBhvr>
                                        <p:cTn id="68" dur="500" fill="hold"/>
                                        <p:tgtEl>
                                          <p:spTgt spid="9"/>
                                        </p:tgtEl>
                                        <p:attrNameLst>
                                          <p:attrName>ppt_h</p:attrName>
                                        </p:attrNameLst>
                                      </p:cBhvr>
                                      <p:tavLst>
                                        <p:tav tm="0">
                                          <p:val>
                                            <p:fltVal val="0"/>
                                          </p:val>
                                        </p:tav>
                                        <p:tav tm="100000">
                                          <p:val>
                                            <p:strVal val="#ppt_h"/>
                                          </p:val>
                                        </p:tav>
                                      </p:tavLst>
                                    </p:anim>
                                    <p:animEffect transition="in" filter="fade">
                                      <p:cBhvr>
                                        <p:cTn id="69" dur="500"/>
                                        <p:tgtEl>
                                          <p:spTgt spid="9"/>
                                        </p:tgtEl>
                                      </p:cBhvr>
                                    </p:animEffect>
                                  </p:childTnLst>
                                </p:cTn>
                              </p:par>
                              <p:par>
                                <p:cTn id="70" presetID="2" presetClass="entr" presetSubtype="2" decel="53300" fill="hold" grpId="0" nodeType="withEffect">
                                  <p:stCondLst>
                                    <p:cond delay="250"/>
                                  </p:stCondLst>
                                  <p:childTnLst>
                                    <p:set>
                                      <p:cBhvr>
                                        <p:cTn id="71" dur="1" fill="hold">
                                          <p:stCondLst>
                                            <p:cond delay="0"/>
                                          </p:stCondLst>
                                        </p:cTn>
                                        <p:tgtEl>
                                          <p:spTgt spid="63"/>
                                        </p:tgtEl>
                                        <p:attrNameLst>
                                          <p:attrName>style.visibility</p:attrName>
                                        </p:attrNameLst>
                                      </p:cBhvr>
                                      <p:to>
                                        <p:strVal val="visible"/>
                                      </p:to>
                                    </p:set>
                                    <p:anim calcmode="lin" valueType="num">
                                      <p:cBhvr additive="base">
                                        <p:cTn id="72" dur="750" fill="hold"/>
                                        <p:tgtEl>
                                          <p:spTgt spid="63"/>
                                        </p:tgtEl>
                                        <p:attrNameLst>
                                          <p:attrName>ppt_x</p:attrName>
                                        </p:attrNameLst>
                                      </p:cBhvr>
                                      <p:tavLst>
                                        <p:tav tm="0">
                                          <p:val>
                                            <p:strVal val="1+#ppt_w/2"/>
                                          </p:val>
                                        </p:tav>
                                        <p:tav tm="100000">
                                          <p:val>
                                            <p:strVal val="#ppt_x"/>
                                          </p:val>
                                        </p:tav>
                                      </p:tavLst>
                                    </p:anim>
                                    <p:anim calcmode="lin" valueType="num">
                                      <p:cBhvr additive="base">
                                        <p:cTn id="73" dur="750" fill="hold"/>
                                        <p:tgtEl>
                                          <p:spTgt spid="6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2" grpId="0" bldLvl="0" animBg="1"/>
      <p:bldP spid="5" grpId="0" bldLvl="0" animBg="1"/>
      <p:bldP spid="6" grpId="0" bldLvl="0" animBg="1"/>
      <p:bldP spid="7" grpId="0" bldLvl="0" animBg="1"/>
      <p:bldP spid="8" grpId="0" bldLvl="0" animBg="1"/>
      <p:bldP spid="9" grpId="0" bldLvl="0" animBg="1"/>
      <p:bldP spid="59" grpId="0" bldLvl="0" animBg="1"/>
      <p:bldP spid="60" grpId="0" bldLvl="0" animBg="1"/>
      <p:bldP spid="61" grpId="0" bldLvl="0" animBg="1"/>
      <p:bldP spid="62" grpId="0" bldLvl="0" animBg="1"/>
      <p:bldP spid="63" grpId="0" bldLvl="0" animBg="1"/>
      <p:bldP spid="64" grpId="0"/>
      <p:bldP spid="6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MH_Other_8"/>
          <p:cNvPicPr/>
          <p:nvPr>
            <p:custDataLst>
              <p:tags r:id="rId1"/>
            </p:custDataLst>
          </p:nvPr>
        </p:nvPicPr>
        <p:blipFill>
          <a:blip r:embed="rId5" cstate="print">
            <a:extLst>
              <a:ext uri="{28A0092B-C50C-407E-A947-70E740481C1C}">
                <a14:useLocalDpi xmlns:a14="http://schemas.microsoft.com/office/drawing/2010/main" val="0"/>
              </a:ext>
            </a:extLst>
          </a:blip>
          <a:srcRect l="50887"/>
          <a:stretch>
            <a:fillRect/>
          </a:stretch>
        </p:blipFill>
        <p:spPr bwMode="auto">
          <a:xfrm rot="5400000" flipH="1">
            <a:off x="6024000" y="-3032194"/>
            <a:ext cx="144000" cy="10450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MH_Other_8"/>
          <p:cNvPicPr/>
          <p:nvPr>
            <p:custDataLst>
              <p:tags r:id="rId2"/>
            </p:custDataLst>
          </p:nvPr>
        </p:nvPicPr>
        <p:blipFill>
          <a:blip r:embed="rId5" cstate="print">
            <a:extLst>
              <a:ext uri="{28A0092B-C50C-407E-A947-70E740481C1C}">
                <a14:useLocalDpi xmlns:a14="http://schemas.microsoft.com/office/drawing/2010/main" val="0"/>
              </a:ext>
            </a:extLst>
          </a:blip>
          <a:srcRect l="50887"/>
          <a:stretch>
            <a:fillRect/>
          </a:stretch>
        </p:blipFill>
        <p:spPr bwMode="auto">
          <a:xfrm rot="16200000" flipH="1" flipV="1">
            <a:off x="6024001" y="-127232"/>
            <a:ext cx="144000" cy="10450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矩形 7"/>
          <p:cNvSpPr/>
          <p:nvPr/>
        </p:nvSpPr>
        <p:spPr>
          <a:xfrm>
            <a:off x="0" y="2204967"/>
            <a:ext cx="12192000" cy="286136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2590800" y="3137598"/>
            <a:ext cx="7010400" cy="1107996"/>
          </a:xfrm>
          <a:prstGeom prst="rect">
            <a:avLst/>
          </a:prstGeom>
          <a:noFill/>
        </p:spPr>
        <p:txBody>
          <a:bodyPr wrap="square" rtlCol="0">
            <a:spAutoFit/>
          </a:bodyPr>
          <a:lstStyle/>
          <a:p>
            <a:pPr algn="ctr"/>
            <a:r>
              <a:rPr lang="zh-CN" altLang="en-US" sz="6600" b="1" dirty="0">
                <a:solidFill>
                  <a:schemeClr val="bg1">
                    <a:lumMod val="95000"/>
                  </a:schemeClr>
                </a:solidFill>
                <a:latin typeface="微软雅黑" panose="020B0503020204020204" pitchFamily="34" charset="-122"/>
                <a:ea typeface="微软雅黑" panose="020B0503020204020204" pitchFamily="34" charset="-122"/>
              </a:rPr>
              <a:t>请各位老师指正</a:t>
            </a:r>
          </a:p>
        </p:txBody>
      </p:sp>
      <p:sp>
        <p:nvSpPr>
          <p:cNvPr id="13" name="TextBox 6"/>
          <p:cNvSpPr txBox="1"/>
          <p:nvPr/>
        </p:nvSpPr>
        <p:spPr>
          <a:xfrm>
            <a:off x="4093771" y="5644929"/>
            <a:ext cx="1723500" cy="400085"/>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pPr algn="l"/>
            <a:r>
              <a:rPr lang="zh-CN" altLang="en-US" b="1" dirty="0">
                <a:solidFill>
                  <a:srgbClr val="0070C0"/>
                </a:solidFill>
                <a:latin typeface="微软雅黑" panose="020B0503020204020204" pitchFamily="34" charset="-122"/>
                <a:ea typeface="微软雅黑" panose="020B0503020204020204" pitchFamily="34" charset="-122"/>
              </a:rPr>
              <a:t>答辩人</a:t>
            </a:r>
            <a:r>
              <a:rPr lang="zh-CN" altLang="en-US" dirty="0">
                <a:solidFill>
                  <a:srgbClr val="0070C0"/>
                </a:solidFill>
                <a:latin typeface="微软雅黑" panose="020B0503020204020204" pitchFamily="34" charset="-122"/>
                <a:ea typeface="微软雅黑" panose="020B0503020204020204" pitchFamily="34" charset="-122"/>
              </a:rPr>
              <a:t>：</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乐远</a:t>
            </a:r>
          </a:p>
        </p:txBody>
      </p:sp>
      <p:sp>
        <p:nvSpPr>
          <p:cNvPr id="14" name="TextBox 7"/>
          <p:cNvSpPr txBox="1"/>
          <p:nvPr/>
        </p:nvSpPr>
        <p:spPr>
          <a:xfrm>
            <a:off x="6925230" y="5644929"/>
            <a:ext cx="1959610" cy="397510"/>
          </a:xfrm>
          <a:prstGeom prst="rect">
            <a:avLst/>
          </a:prstGeom>
          <a:noFill/>
        </p:spPr>
        <p:txBody>
          <a:bodyPr wrap="none" lIns="91416" tIns="45708" rIns="91416" bIns="45708" rtlCol="0">
            <a:spAutoFit/>
          </a:bodyPr>
          <a:lstStyle/>
          <a:p>
            <a:pPr algn="l"/>
            <a:r>
              <a:rPr lang="zh-CN" altLang="en-US" sz="2000" b="1" dirty="0">
                <a:solidFill>
                  <a:srgbClr val="0070C0"/>
                </a:solidFill>
                <a:latin typeface="微软雅黑" panose="020B0503020204020204" pitchFamily="34" charset="-122"/>
                <a:ea typeface="微软雅黑" panose="020B0503020204020204" pitchFamily="34" charset="-122"/>
              </a:rPr>
              <a:t>指导老师</a:t>
            </a:r>
            <a:r>
              <a:rPr lang="zh-CN" altLang="en-US" sz="2000" dirty="0">
                <a:solidFill>
                  <a:srgbClr val="0070C0"/>
                </a:solidFill>
                <a:latin typeface="微软雅黑" panose="020B0503020204020204" pitchFamily="34" charset="-122"/>
                <a:ea typeface="微软雅黑" panose="020B0503020204020204" pitchFamily="34" charset="-122"/>
              </a:rPr>
              <a:t>：</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张宇 </a:t>
            </a:r>
          </a:p>
        </p:txBody>
      </p:sp>
      <p:sp>
        <p:nvSpPr>
          <p:cNvPr id="11" name="Freeform 7"/>
          <p:cNvSpPr>
            <a:spLocks noChangeAspect="1" noEditPoints="1"/>
          </p:cNvSpPr>
          <p:nvPr/>
        </p:nvSpPr>
        <p:spPr bwMode="auto">
          <a:xfrm>
            <a:off x="3596444" y="5611849"/>
            <a:ext cx="462900" cy="466244"/>
          </a:xfrm>
          <a:custGeom>
            <a:avLst/>
            <a:gdLst>
              <a:gd name="T0" fmla="*/ 661 w 904"/>
              <a:gd name="T1" fmla="*/ 461 h 905"/>
              <a:gd name="T2" fmla="*/ 661 w 904"/>
              <a:gd name="T3" fmla="*/ 339 h 905"/>
              <a:gd name="T4" fmla="*/ 605 w 904"/>
              <a:gd name="T5" fmla="*/ 339 h 905"/>
              <a:gd name="T6" fmla="*/ 605 w 904"/>
              <a:gd name="T7" fmla="*/ 461 h 905"/>
              <a:gd name="T8" fmla="*/ 456 w 904"/>
              <a:gd name="T9" fmla="*/ 610 h 905"/>
              <a:gd name="T10" fmla="*/ 453 w 904"/>
              <a:gd name="T11" fmla="*/ 610 h 905"/>
              <a:gd name="T12" fmla="*/ 452 w 904"/>
              <a:gd name="T13" fmla="*/ 610 h 905"/>
              <a:gd name="T14" fmla="*/ 451 w 904"/>
              <a:gd name="T15" fmla="*/ 610 h 905"/>
              <a:gd name="T16" fmla="*/ 448 w 904"/>
              <a:gd name="T17" fmla="*/ 610 h 905"/>
              <a:gd name="T18" fmla="*/ 299 w 904"/>
              <a:gd name="T19" fmla="*/ 461 h 905"/>
              <a:gd name="T20" fmla="*/ 299 w 904"/>
              <a:gd name="T21" fmla="*/ 339 h 905"/>
              <a:gd name="T22" fmla="*/ 244 w 904"/>
              <a:gd name="T23" fmla="*/ 339 h 905"/>
              <a:gd name="T24" fmla="*/ 244 w 904"/>
              <a:gd name="T25" fmla="*/ 461 h 905"/>
              <a:gd name="T26" fmla="*/ 419 w 904"/>
              <a:gd name="T27" fmla="*/ 664 h 905"/>
              <a:gd name="T28" fmla="*/ 419 w 904"/>
              <a:gd name="T29" fmla="*/ 752 h 905"/>
              <a:gd name="T30" fmla="*/ 295 w 904"/>
              <a:gd name="T31" fmla="*/ 787 h 905"/>
              <a:gd name="T32" fmla="*/ 610 w 904"/>
              <a:gd name="T33" fmla="*/ 787 h 905"/>
              <a:gd name="T34" fmla="*/ 484 w 904"/>
              <a:gd name="T35" fmla="*/ 751 h 905"/>
              <a:gd name="T36" fmla="*/ 484 w 904"/>
              <a:gd name="T37" fmla="*/ 664 h 905"/>
              <a:gd name="T38" fmla="*/ 661 w 904"/>
              <a:gd name="T39" fmla="*/ 461 h 905"/>
              <a:gd name="T40" fmla="*/ 450 w 904"/>
              <a:gd name="T41" fmla="*/ 558 h 905"/>
              <a:gd name="T42" fmla="*/ 452 w 904"/>
              <a:gd name="T43" fmla="*/ 558 h 905"/>
              <a:gd name="T44" fmla="*/ 454 w 904"/>
              <a:gd name="T45" fmla="*/ 558 h 905"/>
              <a:gd name="T46" fmla="*/ 554 w 904"/>
              <a:gd name="T47" fmla="*/ 459 h 905"/>
              <a:gd name="T48" fmla="*/ 554 w 904"/>
              <a:gd name="T49" fmla="*/ 218 h 905"/>
              <a:gd name="T50" fmla="*/ 454 w 904"/>
              <a:gd name="T51" fmla="*/ 118 h 905"/>
              <a:gd name="T52" fmla="*/ 452 w 904"/>
              <a:gd name="T53" fmla="*/ 118 h 905"/>
              <a:gd name="T54" fmla="*/ 450 w 904"/>
              <a:gd name="T55" fmla="*/ 118 h 905"/>
              <a:gd name="T56" fmla="*/ 351 w 904"/>
              <a:gd name="T57" fmla="*/ 218 h 905"/>
              <a:gd name="T58" fmla="*/ 351 w 904"/>
              <a:gd name="T59" fmla="*/ 459 h 905"/>
              <a:gd name="T60" fmla="*/ 450 w 904"/>
              <a:gd name="T61" fmla="*/ 558 h 905"/>
              <a:gd name="T62" fmla="*/ 452 w 904"/>
              <a:gd name="T63" fmla="*/ 0 h 905"/>
              <a:gd name="T64" fmla="*/ 904 w 904"/>
              <a:gd name="T65" fmla="*/ 453 h 905"/>
              <a:gd name="T66" fmla="*/ 452 w 904"/>
              <a:gd name="T67" fmla="*/ 905 h 905"/>
              <a:gd name="T68" fmla="*/ 0 w 904"/>
              <a:gd name="T69" fmla="*/ 453 h 905"/>
              <a:gd name="T70" fmla="*/ 452 w 904"/>
              <a:gd name="T71" fmla="*/ 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4" h="905">
                <a:moveTo>
                  <a:pt x="661" y="461"/>
                </a:moveTo>
                <a:lnTo>
                  <a:pt x="661" y="339"/>
                </a:lnTo>
                <a:cubicBezTo>
                  <a:pt x="661" y="304"/>
                  <a:pt x="605" y="304"/>
                  <a:pt x="605" y="339"/>
                </a:cubicBezTo>
                <a:lnTo>
                  <a:pt x="605" y="461"/>
                </a:lnTo>
                <a:cubicBezTo>
                  <a:pt x="605" y="543"/>
                  <a:pt x="538" y="610"/>
                  <a:pt x="456" y="610"/>
                </a:cubicBezTo>
                <a:cubicBezTo>
                  <a:pt x="455" y="610"/>
                  <a:pt x="454" y="610"/>
                  <a:pt x="453" y="610"/>
                </a:cubicBezTo>
                <a:lnTo>
                  <a:pt x="452" y="610"/>
                </a:lnTo>
                <a:lnTo>
                  <a:pt x="451" y="610"/>
                </a:lnTo>
                <a:cubicBezTo>
                  <a:pt x="450" y="610"/>
                  <a:pt x="449" y="610"/>
                  <a:pt x="448" y="610"/>
                </a:cubicBezTo>
                <a:cubicBezTo>
                  <a:pt x="366" y="610"/>
                  <a:pt x="299" y="543"/>
                  <a:pt x="299" y="461"/>
                </a:cubicBezTo>
                <a:lnTo>
                  <a:pt x="299" y="339"/>
                </a:lnTo>
                <a:cubicBezTo>
                  <a:pt x="299" y="304"/>
                  <a:pt x="244" y="304"/>
                  <a:pt x="244" y="339"/>
                </a:cubicBezTo>
                <a:cubicBezTo>
                  <a:pt x="244" y="355"/>
                  <a:pt x="244" y="461"/>
                  <a:pt x="244" y="461"/>
                </a:cubicBezTo>
                <a:cubicBezTo>
                  <a:pt x="244" y="564"/>
                  <a:pt x="320" y="650"/>
                  <a:pt x="419" y="664"/>
                </a:cubicBezTo>
                <a:lnTo>
                  <a:pt x="419" y="752"/>
                </a:lnTo>
                <a:lnTo>
                  <a:pt x="295" y="787"/>
                </a:lnTo>
                <a:lnTo>
                  <a:pt x="610" y="787"/>
                </a:lnTo>
                <a:lnTo>
                  <a:pt x="484" y="751"/>
                </a:lnTo>
                <a:lnTo>
                  <a:pt x="484" y="664"/>
                </a:lnTo>
                <a:cubicBezTo>
                  <a:pt x="584" y="650"/>
                  <a:pt x="661" y="564"/>
                  <a:pt x="661" y="461"/>
                </a:cubicBezTo>
                <a:close/>
                <a:moveTo>
                  <a:pt x="450" y="558"/>
                </a:moveTo>
                <a:cubicBezTo>
                  <a:pt x="451" y="558"/>
                  <a:pt x="451" y="558"/>
                  <a:pt x="452" y="558"/>
                </a:cubicBezTo>
                <a:cubicBezTo>
                  <a:pt x="453" y="558"/>
                  <a:pt x="453" y="558"/>
                  <a:pt x="454" y="558"/>
                </a:cubicBezTo>
                <a:cubicBezTo>
                  <a:pt x="509" y="558"/>
                  <a:pt x="554" y="514"/>
                  <a:pt x="554" y="459"/>
                </a:cubicBezTo>
                <a:lnTo>
                  <a:pt x="554" y="218"/>
                </a:lnTo>
                <a:cubicBezTo>
                  <a:pt x="554" y="163"/>
                  <a:pt x="509" y="118"/>
                  <a:pt x="454" y="118"/>
                </a:cubicBezTo>
                <a:cubicBezTo>
                  <a:pt x="453" y="118"/>
                  <a:pt x="453" y="118"/>
                  <a:pt x="452" y="118"/>
                </a:cubicBezTo>
                <a:cubicBezTo>
                  <a:pt x="452" y="118"/>
                  <a:pt x="451" y="118"/>
                  <a:pt x="450" y="118"/>
                </a:cubicBezTo>
                <a:cubicBezTo>
                  <a:pt x="395" y="118"/>
                  <a:pt x="351" y="163"/>
                  <a:pt x="351" y="218"/>
                </a:cubicBezTo>
                <a:lnTo>
                  <a:pt x="351" y="459"/>
                </a:lnTo>
                <a:cubicBezTo>
                  <a:pt x="351" y="514"/>
                  <a:pt x="395" y="558"/>
                  <a:pt x="450" y="558"/>
                </a:cubicBezTo>
                <a:close/>
                <a:moveTo>
                  <a:pt x="452" y="0"/>
                </a:moveTo>
                <a:cubicBezTo>
                  <a:pt x="702" y="0"/>
                  <a:pt x="904" y="203"/>
                  <a:pt x="904" y="453"/>
                </a:cubicBezTo>
                <a:cubicBezTo>
                  <a:pt x="904" y="702"/>
                  <a:pt x="702" y="905"/>
                  <a:pt x="452" y="905"/>
                </a:cubicBezTo>
                <a:cubicBezTo>
                  <a:pt x="202" y="905"/>
                  <a:pt x="0" y="702"/>
                  <a:pt x="0" y="453"/>
                </a:cubicBezTo>
                <a:cubicBezTo>
                  <a:pt x="0" y="203"/>
                  <a:pt x="202" y="0"/>
                  <a:pt x="452" y="0"/>
                </a:cubicBezTo>
                <a:close/>
              </a:path>
            </a:pathLst>
          </a:custGeom>
          <a:solidFill>
            <a:srgbClr val="0070C0"/>
          </a:solidFill>
          <a:ln>
            <a:noFill/>
          </a:ln>
        </p:spPr>
        <p:txBody>
          <a:bodyPr vert="horz" wrap="square" lIns="91416" tIns="45708" rIns="91416" bIns="45708" numCol="1" anchor="t" anchorCtr="0" compatLnSpc="1"/>
          <a:lstStyle/>
          <a:p>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2" name="Freeform 8"/>
          <p:cNvSpPr>
            <a:spLocks noChangeAspect="1" noEditPoints="1"/>
          </p:cNvSpPr>
          <p:nvPr/>
        </p:nvSpPr>
        <p:spPr bwMode="auto">
          <a:xfrm>
            <a:off x="6438230" y="5611848"/>
            <a:ext cx="464288" cy="466246"/>
          </a:xfrm>
          <a:custGeom>
            <a:avLst/>
            <a:gdLst>
              <a:gd name="T0" fmla="*/ 422 w 422"/>
              <a:gd name="T1" fmla="*/ 211 h 422"/>
              <a:gd name="T2" fmla="*/ 0 w 422"/>
              <a:gd name="T3" fmla="*/ 211 h 422"/>
              <a:gd name="T4" fmla="*/ 340 w 422"/>
              <a:gd name="T5" fmla="*/ 117 h 422"/>
              <a:gd name="T6" fmla="*/ 345 w 422"/>
              <a:gd name="T7" fmla="*/ 123 h 422"/>
              <a:gd name="T8" fmla="*/ 344 w 422"/>
              <a:gd name="T9" fmla="*/ 226 h 422"/>
              <a:gd name="T10" fmla="*/ 340 w 422"/>
              <a:gd name="T11" fmla="*/ 227 h 422"/>
              <a:gd name="T12" fmla="*/ 217 w 422"/>
              <a:gd name="T13" fmla="*/ 226 h 422"/>
              <a:gd name="T14" fmla="*/ 215 w 422"/>
              <a:gd name="T15" fmla="*/ 222 h 422"/>
              <a:gd name="T16" fmla="*/ 286 w 422"/>
              <a:gd name="T17" fmla="*/ 164 h 422"/>
              <a:gd name="T18" fmla="*/ 215 w 422"/>
              <a:gd name="T19" fmla="*/ 171 h 422"/>
              <a:gd name="T20" fmla="*/ 217 w 422"/>
              <a:gd name="T21" fmla="*/ 119 h 422"/>
              <a:gd name="T22" fmla="*/ 220 w 422"/>
              <a:gd name="T23" fmla="*/ 117 h 422"/>
              <a:gd name="T24" fmla="*/ 220 w 422"/>
              <a:gd name="T25" fmla="*/ 96 h 422"/>
              <a:gd name="T26" fmla="*/ 202 w 422"/>
              <a:gd name="T27" fmla="*/ 104 h 422"/>
              <a:gd name="T28" fmla="*/ 194 w 422"/>
              <a:gd name="T29" fmla="*/ 174 h 422"/>
              <a:gd name="T30" fmla="*/ 186 w 422"/>
              <a:gd name="T31" fmla="*/ 166 h 422"/>
              <a:gd name="T32" fmla="*/ 137 w 422"/>
              <a:gd name="T33" fmla="*/ 151 h 422"/>
              <a:gd name="T34" fmla="*/ 54 w 422"/>
              <a:gd name="T35" fmla="*/ 173 h 422"/>
              <a:gd name="T36" fmla="*/ 77 w 422"/>
              <a:gd name="T37" fmla="*/ 243 h 422"/>
              <a:gd name="T38" fmla="*/ 81 w 422"/>
              <a:gd name="T39" fmla="*/ 192 h 422"/>
              <a:gd name="T40" fmla="*/ 81 w 422"/>
              <a:gd name="T41" fmla="*/ 256 h 422"/>
              <a:gd name="T42" fmla="*/ 106 w 422"/>
              <a:gd name="T43" fmla="*/ 350 h 422"/>
              <a:gd name="T44" fmla="*/ 112 w 422"/>
              <a:gd name="T45" fmla="*/ 272 h 422"/>
              <a:gd name="T46" fmla="*/ 137 w 422"/>
              <a:gd name="T47" fmla="*/ 350 h 422"/>
              <a:gd name="T48" fmla="*/ 137 w 422"/>
              <a:gd name="T49" fmla="*/ 256 h 422"/>
              <a:gd name="T50" fmla="*/ 137 w 422"/>
              <a:gd name="T51" fmla="*/ 192 h 422"/>
              <a:gd name="T52" fmla="*/ 162 w 422"/>
              <a:gd name="T53" fmla="*/ 192 h 422"/>
              <a:gd name="T54" fmla="*/ 186 w 422"/>
              <a:gd name="T55" fmla="*/ 185 h 422"/>
              <a:gd name="T56" fmla="*/ 194 w 422"/>
              <a:gd name="T57" fmla="*/ 222 h 422"/>
              <a:gd name="T58" fmla="*/ 202 w 422"/>
              <a:gd name="T59" fmla="*/ 240 h 422"/>
              <a:gd name="T60" fmla="*/ 220 w 422"/>
              <a:gd name="T61" fmla="*/ 248 h 422"/>
              <a:gd name="T62" fmla="*/ 359 w 422"/>
              <a:gd name="T63" fmla="*/ 240 h 422"/>
              <a:gd name="T64" fmla="*/ 366 w 422"/>
              <a:gd name="T65" fmla="*/ 222 h 422"/>
              <a:gd name="T66" fmla="*/ 359 w 422"/>
              <a:gd name="T67" fmla="*/ 104 h 422"/>
              <a:gd name="T68" fmla="*/ 220 w 422"/>
              <a:gd name="T69" fmla="*/ 96 h 422"/>
              <a:gd name="T70" fmla="*/ 344 w 422"/>
              <a:gd name="T71" fmla="*/ 277 h 422"/>
              <a:gd name="T72" fmla="*/ 346 w 422"/>
              <a:gd name="T73" fmla="*/ 351 h 422"/>
              <a:gd name="T74" fmla="*/ 298 w 422"/>
              <a:gd name="T75" fmla="*/ 277 h 422"/>
              <a:gd name="T76" fmla="*/ 250 w 422"/>
              <a:gd name="T77" fmla="*/ 351 h 422"/>
              <a:gd name="T78" fmla="*/ 244 w 422"/>
              <a:gd name="T79" fmla="*/ 277 h 422"/>
              <a:gd name="T80" fmla="*/ 221 w 422"/>
              <a:gd name="T81" fmla="*/ 254 h 422"/>
              <a:gd name="T82" fmla="*/ 109 w 422"/>
              <a:gd name="T83" fmla="*/ 75 h 422"/>
              <a:gd name="T84" fmla="*/ 109 w 422"/>
              <a:gd name="T85" fmla="*/ 146 h 422"/>
              <a:gd name="T86" fmla="*/ 109 w 422"/>
              <a:gd name="T87" fmla="*/ 75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22" h="422">
                <a:moveTo>
                  <a:pt x="211" y="0"/>
                </a:moveTo>
                <a:cubicBezTo>
                  <a:pt x="327" y="0"/>
                  <a:pt x="422" y="94"/>
                  <a:pt x="422" y="211"/>
                </a:cubicBezTo>
                <a:cubicBezTo>
                  <a:pt x="422" y="327"/>
                  <a:pt x="327" y="422"/>
                  <a:pt x="211" y="422"/>
                </a:cubicBezTo>
                <a:cubicBezTo>
                  <a:pt x="94" y="422"/>
                  <a:pt x="0" y="327"/>
                  <a:pt x="0" y="211"/>
                </a:cubicBezTo>
                <a:cubicBezTo>
                  <a:pt x="0" y="94"/>
                  <a:pt x="94" y="0"/>
                  <a:pt x="211" y="0"/>
                </a:cubicBezTo>
                <a:close/>
                <a:moveTo>
                  <a:pt x="340" y="117"/>
                </a:moveTo>
                <a:cubicBezTo>
                  <a:pt x="341" y="117"/>
                  <a:pt x="343" y="118"/>
                  <a:pt x="344" y="119"/>
                </a:cubicBezTo>
                <a:cubicBezTo>
                  <a:pt x="345" y="120"/>
                  <a:pt x="345" y="121"/>
                  <a:pt x="345" y="123"/>
                </a:cubicBezTo>
                <a:lnTo>
                  <a:pt x="345" y="222"/>
                </a:lnTo>
                <a:cubicBezTo>
                  <a:pt x="345" y="223"/>
                  <a:pt x="345" y="225"/>
                  <a:pt x="344" y="226"/>
                </a:cubicBezTo>
                <a:lnTo>
                  <a:pt x="344" y="226"/>
                </a:lnTo>
                <a:cubicBezTo>
                  <a:pt x="343" y="227"/>
                  <a:pt x="341" y="227"/>
                  <a:pt x="340" y="227"/>
                </a:cubicBezTo>
                <a:lnTo>
                  <a:pt x="220" y="227"/>
                </a:lnTo>
                <a:cubicBezTo>
                  <a:pt x="219" y="227"/>
                  <a:pt x="218" y="227"/>
                  <a:pt x="217" y="226"/>
                </a:cubicBezTo>
                <a:lnTo>
                  <a:pt x="217" y="226"/>
                </a:lnTo>
                <a:cubicBezTo>
                  <a:pt x="216" y="225"/>
                  <a:pt x="215" y="223"/>
                  <a:pt x="215" y="222"/>
                </a:cubicBezTo>
                <a:lnTo>
                  <a:pt x="215" y="179"/>
                </a:lnTo>
                <a:lnTo>
                  <a:pt x="286" y="164"/>
                </a:lnTo>
                <a:lnTo>
                  <a:pt x="286" y="162"/>
                </a:lnTo>
                <a:lnTo>
                  <a:pt x="215" y="171"/>
                </a:lnTo>
                <a:lnTo>
                  <a:pt x="215" y="123"/>
                </a:lnTo>
                <a:cubicBezTo>
                  <a:pt x="215" y="121"/>
                  <a:pt x="216" y="120"/>
                  <a:pt x="217" y="119"/>
                </a:cubicBezTo>
                <a:lnTo>
                  <a:pt x="217" y="119"/>
                </a:lnTo>
                <a:cubicBezTo>
                  <a:pt x="218" y="118"/>
                  <a:pt x="219" y="117"/>
                  <a:pt x="220" y="117"/>
                </a:cubicBezTo>
                <a:lnTo>
                  <a:pt x="340" y="117"/>
                </a:lnTo>
                <a:close/>
                <a:moveTo>
                  <a:pt x="220" y="96"/>
                </a:moveTo>
                <a:cubicBezTo>
                  <a:pt x="213" y="96"/>
                  <a:pt x="206" y="99"/>
                  <a:pt x="202" y="104"/>
                </a:cubicBezTo>
                <a:lnTo>
                  <a:pt x="202" y="104"/>
                </a:lnTo>
                <a:cubicBezTo>
                  <a:pt x="197" y="109"/>
                  <a:pt x="194" y="115"/>
                  <a:pt x="194" y="123"/>
                </a:cubicBezTo>
                <a:lnTo>
                  <a:pt x="194" y="174"/>
                </a:lnTo>
                <a:lnTo>
                  <a:pt x="186" y="175"/>
                </a:lnTo>
                <a:lnTo>
                  <a:pt x="186" y="166"/>
                </a:lnTo>
                <a:lnTo>
                  <a:pt x="162" y="166"/>
                </a:lnTo>
                <a:lnTo>
                  <a:pt x="137" y="151"/>
                </a:lnTo>
                <a:lnTo>
                  <a:pt x="77" y="151"/>
                </a:lnTo>
                <a:cubicBezTo>
                  <a:pt x="64" y="151"/>
                  <a:pt x="54" y="161"/>
                  <a:pt x="54" y="173"/>
                </a:cubicBezTo>
                <a:lnTo>
                  <a:pt x="54" y="243"/>
                </a:lnTo>
                <a:lnTo>
                  <a:pt x="77" y="243"/>
                </a:lnTo>
                <a:lnTo>
                  <a:pt x="77" y="192"/>
                </a:lnTo>
                <a:lnTo>
                  <a:pt x="81" y="192"/>
                </a:lnTo>
                <a:lnTo>
                  <a:pt x="81" y="243"/>
                </a:lnTo>
                <a:lnTo>
                  <a:pt x="81" y="256"/>
                </a:lnTo>
                <a:lnTo>
                  <a:pt x="81" y="350"/>
                </a:lnTo>
                <a:lnTo>
                  <a:pt x="106" y="350"/>
                </a:lnTo>
                <a:lnTo>
                  <a:pt x="106" y="272"/>
                </a:lnTo>
                <a:lnTo>
                  <a:pt x="112" y="272"/>
                </a:lnTo>
                <a:lnTo>
                  <a:pt x="112" y="350"/>
                </a:lnTo>
                <a:lnTo>
                  <a:pt x="137" y="350"/>
                </a:lnTo>
                <a:lnTo>
                  <a:pt x="137" y="336"/>
                </a:lnTo>
                <a:lnTo>
                  <a:pt x="137" y="256"/>
                </a:lnTo>
                <a:lnTo>
                  <a:pt x="137" y="243"/>
                </a:lnTo>
                <a:lnTo>
                  <a:pt x="137" y="192"/>
                </a:lnTo>
                <a:lnTo>
                  <a:pt x="137" y="177"/>
                </a:lnTo>
                <a:lnTo>
                  <a:pt x="162" y="192"/>
                </a:lnTo>
                <a:lnTo>
                  <a:pt x="186" y="192"/>
                </a:lnTo>
                <a:lnTo>
                  <a:pt x="186" y="185"/>
                </a:lnTo>
                <a:lnTo>
                  <a:pt x="194" y="184"/>
                </a:lnTo>
                <a:lnTo>
                  <a:pt x="194" y="222"/>
                </a:lnTo>
                <a:cubicBezTo>
                  <a:pt x="194" y="229"/>
                  <a:pt x="197" y="236"/>
                  <a:pt x="202" y="240"/>
                </a:cubicBezTo>
                <a:lnTo>
                  <a:pt x="202" y="240"/>
                </a:lnTo>
                <a:lnTo>
                  <a:pt x="202" y="241"/>
                </a:lnTo>
                <a:cubicBezTo>
                  <a:pt x="207" y="245"/>
                  <a:pt x="213" y="248"/>
                  <a:pt x="220" y="248"/>
                </a:cubicBezTo>
                <a:lnTo>
                  <a:pt x="340" y="248"/>
                </a:lnTo>
                <a:cubicBezTo>
                  <a:pt x="347" y="248"/>
                  <a:pt x="354" y="245"/>
                  <a:pt x="359" y="240"/>
                </a:cubicBezTo>
                <a:lnTo>
                  <a:pt x="359" y="241"/>
                </a:lnTo>
                <a:cubicBezTo>
                  <a:pt x="363" y="236"/>
                  <a:pt x="366" y="229"/>
                  <a:pt x="366" y="222"/>
                </a:cubicBezTo>
                <a:lnTo>
                  <a:pt x="366" y="123"/>
                </a:lnTo>
                <a:cubicBezTo>
                  <a:pt x="366" y="115"/>
                  <a:pt x="363" y="109"/>
                  <a:pt x="359" y="104"/>
                </a:cubicBezTo>
                <a:cubicBezTo>
                  <a:pt x="354" y="99"/>
                  <a:pt x="347" y="96"/>
                  <a:pt x="340" y="96"/>
                </a:cubicBezTo>
                <a:lnTo>
                  <a:pt x="220" y="96"/>
                </a:lnTo>
                <a:close/>
                <a:moveTo>
                  <a:pt x="344" y="254"/>
                </a:moveTo>
                <a:lnTo>
                  <a:pt x="344" y="277"/>
                </a:lnTo>
                <a:lnTo>
                  <a:pt x="325" y="277"/>
                </a:lnTo>
                <a:lnTo>
                  <a:pt x="346" y="351"/>
                </a:lnTo>
                <a:lnTo>
                  <a:pt x="319" y="351"/>
                </a:lnTo>
                <a:lnTo>
                  <a:pt x="298" y="277"/>
                </a:lnTo>
                <a:lnTo>
                  <a:pt x="271" y="277"/>
                </a:lnTo>
                <a:lnTo>
                  <a:pt x="250" y="351"/>
                </a:lnTo>
                <a:lnTo>
                  <a:pt x="223" y="351"/>
                </a:lnTo>
                <a:lnTo>
                  <a:pt x="244" y="277"/>
                </a:lnTo>
                <a:lnTo>
                  <a:pt x="221" y="277"/>
                </a:lnTo>
                <a:lnTo>
                  <a:pt x="221" y="254"/>
                </a:lnTo>
                <a:lnTo>
                  <a:pt x="344" y="254"/>
                </a:lnTo>
                <a:close/>
                <a:moveTo>
                  <a:pt x="109" y="75"/>
                </a:moveTo>
                <a:cubicBezTo>
                  <a:pt x="129" y="75"/>
                  <a:pt x="145" y="91"/>
                  <a:pt x="145" y="111"/>
                </a:cubicBezTo>
                <a:cubicBezTo>
                  <a:pt x="145" y="130"/>
                  <a:pt x="129" y="146"/>
                  <a:pt x="109" y="146"/>
                </a:cubicBezTo>
                <a:cubicBezTo>
                  <a:pt x="90" y="146"/>
                  <a:pt x="74" y="130"/>
                  <a:pt x="74" y="111"/>
                </a:cubicBezTo>
                <a:cubicBezTo>
                  <a:pt x="74" y="91"/>
                  <a:pt x="90" y="75"/>
                  <a:pt x="109" y="75"/>
                </a:cubicBezTo>
                <a:close/>
              </a:path>
            </a:pathLst>
          </a:custGeom>
          <a:solidFill>
            <a:srgbClr val="0070C0"/>
          </a:solidFill>
          <a:ln>
            <a:noFill/>
          </a:ln>
        </p:spPr>
        <p:txBody>
          <a:bodyPr vert="horz" wrap="square" lIns="91416" tIns="45708" rIns="91416" bIns="45708" numCol="1" anchor="t" anchorCtr="0" compatLnSpc="1"/>
          <a:lstStyle/>
          <a:p>
            <a:endParaRPr lang="zh-CN" altLang="en-US" sz="2800">
              <a:solidFill>
                <a:schemeClr val="bg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83965" y="591820"/>
            <a:ext cx="4624070" cy="12846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329">
        <p:blinds dir="vert"/>
      </p:transition>
    </mc:Choice>
    <mc:Fallback>
      <p:transition spd="slow" advTm="329">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0-#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decel="5330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1+#ppt_w/2"/>
                                          </p:val>
                                        </p:tav>
                                        <p:tav tm="100000">
                                          <p:val>
                                            <p:strVal val="#ppt_x"/>
                                          </p:val>
                                        </p:tav>
                                      </p:tavLst>
                                    </p:anim>
                                    <p:anim calcmode="lin" valueType="num">
                                      <p:cBhvr additive="base">
                                        <p:cTn id="12" dur="750" fill="hold"/>
                                        <p:tgtEl>
                                          <p:spTgt spid="10"/>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6" presetClass="entr" presetSubtype="21"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barn(inVertical)">
                                      <p:cBhvr>
                                        <p:cTn id="16" dur="750"/>
                                        <p:tgtEl>
                                          <p:spTgt spid="8"/>
                                        </p:tgtEl>
                                      </p:cBhvr>
                                    </p:animEffect>
                                  </p:childTnLst>
                                </p:cTn>
                              </p:par>
                            </p:childTnLst>
                          </p:cTn>
                        </p:par>
                        <p:par>
                          <p:cTn id="17" fill="hold">
                            <p:stCondLst>
                              <p:cond delay="1500"/>
                            </p:stCondLst>
                            <p:childTnLst>
                              <p:par>
                                <p:cTn id="18" presetID="50" presetClass="entr" presetSubtype="0" decel="100000" fill="hold" grpId="0" nodeType="afterEffect">
                                  <p:stCondLst>
                                    <p:cond delay="0"/>
                                  </p:stCondLst>
                                  <p:iterate type="lt">
                                    <p:tmPct val="10000"/>
                                  </p:iterate>
                                  <p:childTnLst>
                                    <p:set>
                                      <p:cBhvr>
                                        <p:cTn id="19" dur="1" fill="hold">
                                          <p:stCondLst>
                                            <p:cond delay="0"/>
                                          </p:stCondLst>
                                        </p:cTn>
                                        <p:tgtEl>
                                          <p:spTgt spid="15"/>
                                        </p:tgtEl>
                                        <p:attrNameLst>
                                          <p:attrName>style.visibility</p:attrName>
                                        </p:attrNameLst>
                                      </p:cBhvr>
                                      <p:to>
                                        <p:strVal val="visible"/>
                                      </p:to>
                                    </p:set>
                                    <p:anim calcmode="lin" valueType="num">
                                      <p:cBhvr>
                                        <p:cTn id="20" dur="1000" fill="hold"/>
                                        <p:tgtEl>
                                          <p:spTgt spid="15"/>
                                        </p:tgtEl>
                                        <p:attrNameLst>
                                          <p:attrName>ppt_w</p:attrName>
                                        </p:attrNameLst>
                                      </p:cBhvr>
                                      <p:tavLst>
                                        <p:tav tm="0">
                                          <p:val>
                                            <p:strVal val="#ppt_w+.3"/>
                                          </p:val>
                                        </p:tav>
                                        <p:tav tm="100000">
                                          <p:val>
                                            <p:strVal val="#ppt_w"/>
                                          </p:val>
                                        </p:tav>
                                      </p:tavLst>
                                    </p:anim>
                                    <p:anim calcmode="lin" valueType="num">
                                      <p:cBhvr>
                                        <p:cTn id="21" dur="1000" fill="hold"/>
                                        <p:tgtEl>
                                          <p:spTgt spid="15"/>
                                        </p:tgtEl>
                                        <p:attrNameLst>
                                          <p:attrName>ppt_h</p:attrName>
                                        </p:attrNameLst>
                                      </p:cBhvr>
                                      <p:tavLst>
                                        <p:tav tm="0">
                                          <p:val>
                                            <p:strVal val="#ppt_h"/>
                                          </p:val>
                                        </p:tav>
                                        <p:tav tm="100000">
                                          <p:val>
                                            <p:strVal val="#ppt_h"/>
                                          </p:val>
                                        </p:tav>
                                      </p:tavLst>
                                    </p:anim>
                                    <p:animEffect transition="in" filter="fade">
                                      <p:cBhvr>
                                        <p:cTn id="22" dur="1000"/>
                                        <p:tgtEl>
                                          <p:spTgt spid="15"/>
                                        </p:tgtEl>
                                      </p:cBhvr>
                                    </p:animEffect>
                                  </p:childTnLst>
                                </p:cTn>
                              </p:par>
                            </p:childTnLst>
                          </p:cTn>
                        </p:par>
                        <p:par>
                          <p:cTn id="23" fill="hold">
                            <p:stCondLst>
                              <p:cond delay="3100"/>
                            </p:stCondLst>
                            <p:childTnLst>
                              <p:par>
                                <p:cTn id="24" presetID="53" presetClass="entr" presetSubtype="16" fill="hold" grpId="0" nodeType="afterEffect">
                                  <p:stCondLst>
                                    <p:cond delay="0"/>
                                  </p:stCondLst>
                                  <p:childTnLst>
                                    <p:set>
                                      <p:cBhvr>
                                        <p:cTn id="25" dur="1" fill="hold">
                                          <p:stCondLst>
                                            <p:cond delay="0"/>
                                          </p:stCondLst>
                                        </p:cTn>
                                        <p:tgtEl>
                                          <p:spTgt spid="11"/>
                                        </p:tgtEl>
                                        <p:attrNameLst>
                                          <p:attrName>style.visibility</p:attrName>
                                        </p:attrNameLst>
                                      </p:cBhvr>
                                      <p:to>
                                        <p:strVal val="visible"/>
                                      </p:to>
                                    </p:set>
                                    <p:anim calcmode="lin" valueType="num">
                                      <p:cBhvr>
                                        <p:cTn id="26" dur="500" fill="hold"/>
                                        <p:tgtEl>
                                          <p:spTgt spid="11"/>
                                        </p:tgtEl>
                                        <p:attrNameLst>
                                          <p:attrName>ppt_w</p:attrName>
                                        </p:attrNameLst>
                                      </p:cBhvr>
                                      <p:tavLst>
                                        <p:tav tm="0">
                                          <p:val>
                                            <p:fltVal val="0"/>
                                          </p:val>
                                        </p:tav>
                                        <p:tav tm="100000">
                                          <p:val>
                                            <p:strVal val="#ppt_w"/>
                                          </p:val>
                                        </p:tav>
                                      </p:tavLst>
                                    </p:anim>
                                    <p:anim calcmode="lin" valueType="num">
                                      <p:cBhvr>
                                        <p:cTn id="27" dur="500" fill="hold"/>
                                        <p:tgtEl>
                                          <p:spTgt spid="11"/>
                                        </p:tgtEl>
                                        <p:attrNameLst>
                                          <p:attrName>ppt_h</p:attrName>
                                        </p:attrNameLst>
                                      </p:cBhvr>
                                      <p:tavLst>
                                        <p:tav tm="0">
                                          <p:val>
                                            <p:fltVal val="0"/>
                                          </p:val>
                                        </p:tav>
                                        <p:tav tm="100000">
                                          <p:val>
                                            <p:strVal val="#ppt_h"/>
                                          </p:val>
                                        </p:tav>
                                      </p:tavLst>
                                    </p:anim>
                                    <p:animEffect transition="in" filter="fade">
                                      <p:cBhvr>
                                        <p:cTn id="28" dur="500"/>
                                        <p:tgtEl>
                                          <p:spTgt spid="11"/>
                                        </p:tgtEl>
                                      </p:cBhvr>
                                    </p:animEffect>
                                  </p:childTnLst>
                                </p:cTn>
                              </p:par>
                            </p:childTnLst>
                          </p:cTn>
                        </p:par>
                        <p:par>
                          <p:cTn id="29" fill="hold">
                            <p:stCondLst>
                              <p:cond delay="3600"/>
                            </p:stCondLst>
                            <p:childTnLst>
                              <p:par>
                                <p:cTn id="30" presetID="22" presetClass="entr" presetSubtype="8"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wipe(left)">
                                      <p:cBhvr>
                                        <p:cTn id="32" dur="500"/>
                                        <p:tgtEl>
                                          <p:spTgt spid="13"/>
                                        </p:tgtEl>
                                      </p:cBhvr>
                                    </p:animEffect>
                                  </p:childTnLst>
                                </p:cTn>
                              </p:par>
                            </p:childTnLst>
                          </p:cTn>
                        </p:par>
                        <p:par>
                          <p:cTn id="33" fill="hold">
                            <p:stCondLst>
                              <p:cond delay="4100"/>
                            </p:stCondLst>
                            <p:childTnLst>
                              <p:par>
                                <p:cTn id="34" presetID="53" presetClass="entr" presetSubtype="16" fill="hold" grpId="0" nodeType="afterEffect">
                                  <p:stCondLst>
                                    <p:cond delay="0"/>
                                  </p:stCondLst>
                                  <p:childTnLst>
                                    <p:set>
                                      <p:cBhvr>
                                        <p:cTn id="35" dur="1" fill="hold">
                                          <p:stCondLst>
                                            <p:cond delay="0"/>
                                          </p:stCondLst>
                                        </p:cTn>
                                        <p:tgtEl>
                                          <p:spTgt spid="12"/>
                                        </p:tgtEl>
                                        <p:attrNameLst>
                                          <p:attrName>style.visibility</p:attrName>
                                        </p:attrNameLst>
                                      </p:cBhvr>
                                      <p:to>
                                        <p:strVal val="visible"/>
                                      </p:to>
                                    </p:set>
                                    <p:anim calcmode="lin" valueType="num">
                                      <p:cBhvr>
                                        <p:cTn id="36" dur="500" fill="hold"/>
                                        <p:tgtEl>
                                          <p:spTgt spid="12"/>
                                        </p:tgtEl>
                                        <p:attrNameLst>
                                          <p:attrName>ppt_w</p:attrName>
                                        </p:attrNameLst>
                                      </p:cBhvr>
                                      <p:tavLst>
                                        <p:tav tm="0">
                                          <p:val>
                                            <p:fltVal val="0"/>
                                          </p:val>
                                        </p:tav>
                                        <p:tav tm="100000">
                                          <p:val>
                                            <p:strVal val="#ppt_w"/>
                                          </p:val>
                                        </p:tav>
                                      </p:tavLst>
                                    </p:anim>
                                    <p:anim calcmode="lin" valueType="num">
                                      <p:cBhvr>
                                        <p:cTn id="37" dur="500" fill="hold"/>
                                        <p:tgtEl>
                                          <p:spTgt spid="12"/>
                                        </p:tgtEl>
                                        <p:attrNameLst>
                                          <p:attrName>ppt_h</p:attrName>
                                        </p:attrNameLst>
                                      </p:cBhvr>
                                      <p:tavLst>
                                        <p:tav tm="0">
                                          <p:val>
                                            <p:fltVal val="0"/>
                                          </p:val>
                                        </p:tav>
                                        <p:tav tm="100000">
                                          <p:val>
                                            <p:strVal val="#ppt_h"/>
                                          </p:val>
                                        </p:tav>
                                      </p:tavLst>
                                    </p:anim>
                                    <p:animEffect transition="in" filter="fade">
                                      <p:cBhvr>
                                        <p:cTn id="38" dur="500"/>
                                        <p:tgtEl>
                                          <p:spTgt spid="12"/>
                                        </p:tgtEl>
                                      </p:cBhvr>
                                    </p:animEffect>
                                  </p:childTnLst>
                                </p:cTn>
                              </p:par>
                            </p:childTnLst>
                          </p:cTn>
                        </p:par>
                        <p:par>
                          <p:cTn id="39" fill="hold">
                            <p:stCondLst>
                              <p:cond delay="4600"/>
                            </p:stCondLst>
                            <p:childTnLst>
                              <p:par>
                                <p:cTn id="40" presetID="22" presetClass="entr" presetSubtype="8" fill="hold" grpId="0" nodeType="after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wipe(left)">
                                      <p:cBhvr>
                                        <p:cTn id="4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15" grpId="0"/>
      <p:bldP spid="13" grpId="0"/>
      <p:bldP spid="14" grpId="0"/>
      <p:bldP spid="11" grpId="0" bldLvl="0" animBg="1"/>
      <p:bldP spid="12"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5400000">
            <a:off x="4227759" y="-4227756"/>
            <a:ext cx="3736490" cy="1219200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196340" cy="460375"/>
          </a:xfrm>
          <a:prstGeom prst="rect">
            <a:avLst/>
          </a:prstGeom>
          <a:noFill/>
        </p:spPr>
        <p:txBody>
          <a:bodyPr wrap="none" rtlCol="0">
            <a:spAutoFit/>
          </a:bodyPr>
          <a:lstStyle/>
          <a:p>
            <a:r>
              <a:rPr lang="en-US" altLang="zh-CN" sz="2400" dirty="0">
                <a:solidFill>
                  <a:srgbClr val="0070C0"/>
                </a:solidFill>
                <a:latin typeface="微软雅黑" panose="020B0503020204020204" pitchFamily="34" charset="-122"/>
                <a:ea typeface="微软雅黑" panose="020B0503020204020204" pitchFamily="34" charset="-122"/>
              </a:rPr>
              <a:t>Part.01</a:t>
            </a:r>
          </a:p>
        </p:txBody>
      </p:sp>
      <p:sp>
        <p:nvSpPr>
          <p:cNvPr id="9" name="文本框 8"/>
          <p:cNvSpPr txBox="1"/>
          <p:nvPr/>
        </p:nvSpPr>
        <p:spPr>
          <a:xfrm>
            <a:off x="3327401" y="4789616"/>
            <a:ext cx="5537198" cy="707886"/>
          </a:xfrm>
          <a:prstGeom prst="rect">
            <a:avLst/>
          </a:prstGeom>
          <a:noFill/>
          <a:ln>
            <a:noFill/>
          </a:ln>
        </p:spPr>
        <p:txBody>
          <a:bodyPr wrap="square" rtlCol="0">
            <a:spAutoFit/>
          </a:bodyPr>
          <a:lstStyle/>
          <a:p>
            <a:pPr algn="ctr"/>
            <a:r>
              <a:rPr lang="zh-CN" altLang="en-US" sz="4000" b="1" spc="600" dirty="0">
                <a:solidFill>
                  <a:srgbClr val="0070C0"/>
                </a:solidFill>
                <a:latin typeface="微软雅黑" panose="020B0503020204020204" pitchFamily="34" charset="-122"/>
                <a:ea typeface="微软雅黑" panose="020B0503020204020204" pitchFamily="34" charset="-122"/>
              </a:rPr>
              <a:t>课题背景及研究内容</a:t>
            </a:r>
          </a:p>
        </p:txBody>
      </p:sp>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91345" y="1592254"/>
            <a:ext cx="3943455" cy="922936"/>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888">
        <p15:prstTrans prst="airplane"/>
      </p:transition>
    </mc:Choice>
    <mc:Fallback>
      <p:transition spd="slow" advTm="888">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4" fill="hold" nodeType="afterEffect" p14:presetBounceEnd="40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40000">
                                          <p:cBhvr additive="base">
                                            <p:cTn id="12" dur="750" fill="hold"/>
                                            <p:tgtEl>
                                              <p:spTgt spid="5"/>
                                            </p:tgtEl>
                                            <p:attrNameLst>
                                              <p:attrName>ppt_x</p:attrName>
                                            </p:attrNameLst>
                                          </p:cBhvr>
                                          <p:tavLst>
                                            <p:tav tm="0">
                                              <p:val>
                                                <p:strVal val="#ppt_x"/>
                                              </p:val>
                                            </p:tav>
                                            <p:tav tm="100000">
                                              <p:val>
                                                <p:strVal val="#ppt_x"/>
                                              </p:val>
                                            </p:tav>
                                          </p:tavLst>
                                        </p:anim>
                                        <p:anim calcmode="lin" valueType="num" p14:bounceEnd="40000">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0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8" grpId="0"/>
          <p:bldP spid="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750" fill="hold"/>
                                            <p:tgtEl>
                                              <p:spTgt spid="5"/>
                                            </p:tgtEl>
                                            <p:attrNameLst>
                                              <p:attrName>ppt_x</p:attrName>
                                            </p:attrNameLst>
                                          </p:cBhvr>
                                          <p:tavLst>
                                            <p:tav tm="0">
                                              <p:val>
                                                <p:strVal val="#ppt_x"/>
                                              </p:val>
                                            </p:tav>
                                            <p:tav tm="100000">
                                              <p:val>
                                                <p:strVal val="#ppt_x"/>
                                              </p:val>
                                            </p:tav>
                                          </p:tavLst>
                                        </p:anim>
                                        <p:anim calcmode="lin" valueType="num">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0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8" grpId="0"/>
          <p:bldP spid="9" grpId="0"/>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 </a:t>
            </a:r>
            <a:r>
              <a:rPr lang="zh-CN" altLang="en-US" dirty="0"/>
              <a:t>课题背景</a:t>
            </a:r>
          </a:p>
        </p:txBody>
      </p:sp>
      <p:sp>
        <p:nvSpPr>
          <p:cNvPr id="4" name="灯片编号占位符 3"/>
          <p:cNvSpPr>
            <a:spLocks noGrp="1"/>
          </p:cNvSpPr>
          <p:nvPr>
            <p:ph type="sldNum" sz="quarter" idx="12"/>
          </p:nvPr>
        </p:nvSpPr>
        <p:spPr/>
        <p:txBody>
          <a:bodyPr/>
          <a:lstStyle/>
          <a:p>
            <a:fld id="{5DD3DB80-B894-403A-B48E-6FDC1A72010E}" type="slidenum">
              <a:rPr lang="zh-CN" altLang="en-US" smtClean="0"/>
              <a:t>5</a:t>
            </a:fld>
            <a:endParaRPr lang="zh-CN" altLang="en-US" dirty="0"/>
          </a:p>
        </p:txBody>
      </p:sp>
      <p:pic>
        <p:nvPicPr>
          <p:cNvPr id="5" name="图片 4">
            <a:extLst>
              <a:ext uri="{FF2B5EF4-FFF2-40B4-BE49-F238E27FC236}">
                <a16:creationId xmlns:a16="http://schemas.microsoft.com/office/drawing/2014/main" id="{C5115EEF-35F0-E74F-B2FA-971FF41BD647}"/>
              </a:ext>
            </a:extLst>
          </p:cNvPr>
          <p:cNvPicPr>
            <a:picLocks noChangeAspect="1"/>
          </p:cNvPicPr>
          <p:nvPr/>
        </p:nvPicPr>
        <p:blipFill>
          <a:blip r:embed="rId3"/>
          <a:stretch>
            <a:fillRect/>
          </a:stretch>
        </p:blipFill>
        <p:spPr>
          <a:xfrm>
            <a:off x="4595471" y="3753123"/>
            <a:ext cx="2852006" cy="1986204"/>
          </a:xfrm>
          <a:prstGeom prst="rect">
            <a:avLst/>
          </a:prstGeom>
        </p:spPr>
      </p:pic>
      <p:pic>
        <p:nvPicPr>
          <p:cNvPr id="6" name="图片 5">
            <a:extLst>
              <a:ext uri="{FF2B5EF4-FFF2-40B4-BE49-F238E27FC236}">
                <a16:creationId xmlns:a16="http://schemas.microsoft.com/office/drawing/2014/main" id="{D63C5321-4EB3-D54E-BE47-2AFC1AB05197}"/>
              </a:ext>
            </a:extLst>
          </p:cNvPr>
          <p:cNvPicPr>
            <a:picLocks noChangeAspect="1"/>
          </p:cNvPicPr>
          <p:nvPr/>
        </p:nvPicPr>
        <p:blipFill>
          <a:blip r:embed="rId4"/>
          <a:stretch>
            <a:fillRect/>
          </a:stretch>
        </p:blipFill>
        <p:spPr>
          <a:xfrm>
            <a:off x="1041500" y="3019586"/>
            <a:ext cx="2952719" cy="1467074"/>
          </a:xfrm>
          <a:prstGeom prst="rect">
            <a:avLst/>
          </a:prstGeom>
        </p:spPr>
      </p:pic>
      <p:sp>
        <p:nvSpPr>
          <p:cNvPr id="7" name="文本框 6">
            <a:extLst>
              <a:ext uri="{FF2B5EF4-FFF2-40B4-BE49-F238E27FC236}">
                <a16:creationId xmlns:a16="http://schemas.microsoft.com/office/drawing/2014/main" id="{94AB0132-9A7D-8043-81A9-CBAC528A2D16}"/>
              </a:ext>
            </a:extLst>
          </p:cNvPr>
          <p:cNvSpPr txBox="1"/>
          <p:nvPr/>
        </p:nvSpPr>
        <p:spPr>
          <a:xfrm>
            <a:off x="944545" y="1360119"/>
            <a:ext cx="6099349" cy="1477328"/>
          </a:xfrm>
          <a:prstGeom prst="rect">
            <a:avLst/>
          </a:prstGeom>
          <a:noFill/>
        </p:spPr>
        <p:txBody>
          <a:bodyPr wrap="square" rtlCol="0">
            <a:spAutoFit/>
          </a:bodyPr>
          <a:lstStyle/>
          <a:p>
            <a:r>
              <a:rPr kumimoji="1" lang="zh-CN" altLang="en-US" dirty="0"/>
              <a:t>课题背景</a:t>
            </a:r>
            <a:endParaRPr kumimoji="1" lang="en-US" altLang="zh-CN" dirty="0"/>
          </a:p>
          <a:p>
            <a:pPr marL="285750" indent="-285750">
              <a:buFont typeface="Arial" panose="020B0604020202020204" pitchFamily="34" charset="0"/>
              <a:buChar char="•"/>
            </a:pPr>
            <a:r>
              <a:rPr kumimoji="1" lang="zh-CN" altLang="en-US" dirty="0"/>
              <a:t>机器阅读理解发展迅猛</a:t>
            </a:r>
            <a:endParaRPr kumimoji="1" lang="en-US" altLang="zh-CN" dirty="0"/>
          </a:p>
          <a:p>
            <a:pPr marL="285750" indent="-285750">
              <a:buFont typeface="Arial" panose="020B0604020202020204" pitchFamily="34" charset="0"/>
              <a:buChar char="•"/>
            </a:pPr>
            <a:r>
              <a:rPr kumimoji="1" lang="en-US" altLang="zh-CN" dirty="0"/>
              <a:t>BERT</a:t>
            </a:r>
            <a:r>
              <a:rPr kumimoji="1" lang="zh-CN" altLang="en-US" dirty="0"/>
              <a:t>等预训练语言模型的出现进一步发展</a:t>
            </a:r>
            <a:endParaRPr kumimoji="1" lang="en-US" altLang="zh-CN" dirty="0"/>
          </a:p>
          <a:p>
            <a:pPr marL="285750" indent="-285750">
              <a:buFont typeface="Arial" panose="020B0604020202020204" pitchFamily="34" charset="0"/>
              <a:buChar char="•"/>
            </a:pPr>
            <a:r>
              <a:rPr kumimoji="1" lang="zh-CN" altLang="en-US" dirty="0"/>
              <a:t>人类阅读理解和机器阅读理解仍然有巨大的差异</a:t>
            </a:r>
            <a:endParaRPr kumimoji="1" lang="en-US" altLang="zh-CN" dirty="0"/>
          </a:p>
          <a:p>
            <a:pPr marL="742950" lvl="1" indent="-285750">
              <a:buFont typeface="Arial" panose="020B0604020202020204" pitchFamily="34" charset="0"/>
              <a:buChar char="•"/>
            </a:pPr>
            <a:r>
              <a:rPr kumimoji="1" lang="zh-CN" altLang="en-US" dirty="0"/>
              <a:t>是否擅于利用外部知识或背景知识</a:t>
            </a:r>
          </a:p>
        </p:txBody>
      </p:sp>
      <p:pic>
        <p:nvPicPr>
          <p:cNvPr id="12" name="图片 11">
            <a:extLst>
              <a:ext uri="{FF2B5EF4-FFF2-40B4-BE49-F238E27FC236}">
                <a16:creationId xmlns:a16="http://schemas.microsoft.com/office/drawing/2014/main" id="{B3B1205A-6DB5-A246-A77E-303BB082553D}"/>
              </a:ext>
            </a:extLst>
          </p:cNvPr>
          <p:cNvPicPr>
            <a:picLocks noChangeAspect="1"/>
          </p:cNvPicPr>
          <p:nvPr/>
        </p:nvPicPr>
        <p:blipFill>
          <a:blip r:embed="rId5"/>
          <a:stretch>
            <a:fillRect/>
          </a:stretch>
        </p:blipFill>
        <p:spPr>
          <a:xfrm>
            <a:off x="8048730" y="1066661"/>
            <a:ext cx="3078144" cy="5212150"/>
          </a:xfrm>
          <a:prstGeom prst="rect">
            <a:avLst/>
          </a:prstGeom>
        </p:spPr>
      </p:pic>
    </p:spTree>
    <p:extLst>
      <p:ext uri="{BB962C8B-B14F-4D97-AF65-F5344CB8AC3E}">
        <p14:creationId xmlns:p14="http://schemas.microsoft.com/office/powerpoint/2010/main" val="2904129012"/>
      </p:ext>
    </p:extLst>
  </p:cSld>
  <p:clrMapOvr>
    <a:masterClrMapping/>
  </p:clrMapOvr>
  <p:transition advTm="720"/>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1.2 </a:t>
            </a:r>
            <a:r>
              <a:rPr lang="zh-CN" altLang="en-US" dirty="0"/>
              <a:t>阅读理解场景样例</a:t>
            </a:r>
          </a:p>
        </p:txBody>
      </p:sp>
      <p:sp>
        <p:nvSpPr>
          <p:cNvPr id="4" name="灯片编号占位符 3"/>
          <p:cNvSpPr>
            <a:spLocks noGrp="1"/>
          </p:cNvSpPr>
          <p:nvPr>
            <p:ph type="sldNum" sz="quarter" idx="12"/>
          </p:nvPr>
        </p:nvSpPr>
        <p:spPr/>
        <p:txBody>
          <a:bodyPr/>
          <a:lstStyle/>
          <a:p>
            <a:fld id="{5DD3DB80-B894-403A-B48E-6FDC1A72010E}" type="slidenum">
              <a:rPr lang="zh-CN" altLang="en-US" smtClean="0"/>
              <a:t>6</a:t>
            </a:fld>
            <a:endParaRPr lang="zh-CN" altLang="en-US"/>
          </a:p>
        </p:txBody>
      </p:sp>
      <p:sp>
        <p:nvSpPr>
          <p:cNvPr id="11" name="文本框 10"/>
          <p:cNvSpPr txBox="1"/>
          <p:nvPr/>
        </p:nvSpPr>
        <p:spPr>
          <a:xfrm>
            <a:off x="2270874" y="5289553"/>
            <a:ext cx="6627137" cy="645433"/>
          </a:xfrm>
          <a:prstGeom prst="rect">
            <a:avLst/>
          </a:prstGeom>
          <a:noFill/>
        </p:spPr>
        <p:txBody>
          <a:bodyPr wrap="square" rtlCol="0">
            <a:spAutoFit/>
          </a:bodyPr>
          <a:lstStyle/>
          <a:p>
            <a:pPr algn="ctr">
              <a:lnSpc>
                <a:spcPct val="240000"/>
              </a:lnSpc>
            </a:pPr>
            <a:r>
              <a:rPr lang="zh-CN" altLang="en-US" dirty="0"/>
              <a:t>给定问题 </a:t>
            </a:r>
            <a:r>
              <a:rPr lang="en-US" altLang="zh-CN" dirty="0"/>
              <a:t>query</a:t>
            </a:r>
            <a:r>
              <a:rPr lang="zh-CN" altLang="en-US" dirty="0"/>
              <a:t> ，文档 </a:t>
            </a:r>
            <a:r>
              <a:rPr lang="en-US" altLang="zh-CN" dirty="0"/>
              <a:t>passage</a:t>
            </a:r>
            <a:r>
              <a:rPr lang="zh-CN" altLang="en-US" dirty="0"/>
              <a:t> ，要求找到答案 </a:t>
            </a:r>
            <a:r>
              <a:rPr lang="en-US" altLang="zh-CN" dirty="0"/>
              <a:t>A</a:t>
            </a:r>
            <a:r>
              <a:rPr lang="zh-CN" altLang="en-US" dirty="0"/>
              <a:t>？</a:t>
            </a:r>
          </a:p>
        </p:txBody>
      </p:sp>
      <p:sp>
        <p:nvSpPr>
          <p:cNvPr id="46" name="文本框 45"/>
          <p:cNvSpPr txBox="1"/>
          <p:nvPr/>
        </p:nvSpPr>
        <p:spPr>
          <a:xfrm>
            <a:off x="4447174" y="1111659"/>
            <a:ext cx="2274539" cy="372660"/>
          </a:xfrm>
          <a:prstGeom prst="rect">
            <a:avLst/>
          </a:prstGeom>
          <a:noFill/>
        </p:spPr>
        <p:txBody>
          <a:bodyPr wrap="square" rtlCol="0">
            <a:spAutoFit/>
          </a:bodyPr>
          <a:lstStyle/>
          <a:p>
            <a:pPr algn="ctr"/>
            <a:r>
              <a:rPr lang="en-US" altLang="zh-CN" dirty="0" err="1">
                <a:sym typeface="+mn-ea"/>
              </a:rPr>
              <a:t>ReCoRD</a:t>
            </a:r>
            <a:r>
              <a:rPr lang="zh-CN" altLang="en-US" dirty="0">
                <a:sym typeface="+mn-ea"/>
              </a:rPr>
              <a:t>数据集</a:t>
            </a:r>
            <a:endParaRPr lang="zh-CN" altLang="en-US" dirty="0"/>
          </a:p>
        </p:txBody>
      </p:sp>
      <p:pic>
        <p:nvPicPr>
          <p:cNvPr id="9" name="图片 8">
            <a:extLst>
              <a:ext uri="{FF2B5EF4-FFF2-40B4-BE49-F238E27FC236}">
                <a16:creationId xmlns:a16="http://schemas.microsoft.com/office/drawing/2014/main" id="{ED3DCDF0-7DA0-4649-8323-AF13DD38439A}"/>
              </a:ext>
            </a:extLst>
          </p:cNvPr>
          <p:cNvPicPr>
            <a:picLocks noChangeAspect="1"/>
          </p:cNvPicPr>
          <p:nvPr/>
        </p:nvPicPr>
        <p:blipFill>
          <a:blip r:embed="rId3"/>
          <a:stretch>
            <a:fillRect/>
          </a:stretch>
        </p:blipFill>
        <p:spPr>
          <a:xfrm>
            <a:off x="1212313" y="1403090"/>
            <a:ext cx="9516882" cy="3736321"/>
          </a:xfrm>
          <a:prstGeom prst="rect">
            <a:avLst/>
          </a:prstGeom>
        </p:spPr>
      </p:pic>
    </p:spTree>
    <p:extLst>
      <p:ext uri="{BB962C8B-B14F-4D97-AF65-F5344CB8AC3E}">
        <p14:creationId xmlns:p14="http://schemas.microsoft.com/office/powerpoint/2010/main" val="1638527119"/>
      </p:ext>
    </p:extLst>
  </p:cSld>
  <p:clrMapOvr>
    <a:masterClrMapping/>
  </p:clrMapOvr>
  <p:transition advTm="523"/>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BA9A2E-AFB2-5946-B6D6-DEC11CCE9DEC}"/>
              </a:ext>
            </a:extLst>
          </p:cNvPr>
          <p:cNvSpPr>
            <a:spLocks noGrp="1"/>
          </p:cNvSpPr>
          <p:nvPr>
            <p:ph type="title"/>
          </p:nvPr>
        </p:nvSpPr>
        <p:spPr/>
        <p:txBody>
          <a:bodyPr/>
          <a:lstStyle/>
          <a:p>
            <a:r>
              <a:rPr kumimoji="1" lang="en-US" altLang="zh-CN" dirty="0"/>
              <a:t>1.3</a:t>
            </a:r>
            <a:r>
              <a:rPr kumimoji="1" lang="zh-CN" altLang="en-US" dirty="0"/>
              <a:t> 研究内容与意义</a:t>
            </a:r>
          </a:p>
        </p:txBody>
      </p:sp>
      <p:sp>
        <p:nvSpPr>
          <p:cNvPr id="3" name="页脚占位符 2">
            <a:extLst>
              <a:ext uri="{FF2B5EF4-FFF2-40B4-BE49-F238E27FC236}">
                <a16:creationId xmlns:a16="http://schemas.microsoft.com/office/drawing/2014/main" id="{F54D0AD2-0FE0-7745-9F41-86EAE6EE1AC5}"/>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id="{2C3FABAF-EA5B-844E-B842-94E015BA61CE}"/>
              </a:ext>
            </a:extLst>
          </p:cNvPr>
          <p:cNvSpPr>
            <a:spLocks noGrp="1"/>
          </p:cNvSpPr>
          <p:nvPr>
            <p:ph type="sldNum" sz="quarter" idx="12"/>
          </p:nvPr>
        </p:nvSpPr>
        <p:spPr/>
        <p:txBody>
          <a:bodyPr/>
          <a:lstStyle/>
          <a:p>
            <a:fld id="{5DD3DB80-B894-403A-B48E-6FDC1A72010E}" type="slidenum">
              <a:rPr lang="zh-CN" altLang="en-US" smtClean="0"/>
              <a:t>7</a:t>
            </a:fld>
            <a:endParaRPr lang="zh-CN" altLang="en-US"/>
          </a:p>
        </p:txBody>
      </p:sp>
      <p:sp>
        <p:nvSpPr>
          <p:cNvPr id="7" name="文本框 6">
            <a:extLst>
              <a:ext uri="{FF2B5EF4-FFF2-40B4-BE49-F238E27FC236}">
                <a16:creationId xmlns:a16="http://schemas.microsoft.com/office/drawing/2014/main" id="{3D323407-719A-EC4E-8AC3-5A22753EB414}"/>
              </a:ext>
            </a:extLst>
          </p:cNvPr>
          <p:cNvSpPr txBox="1"/>
          <p:nvPr/>
        </p:nvSpPr>
        <p:spPr>
          <a:xfrm>
            <a:off x="800553" y="1488774"/>
            <a:ext cx="10259367" cy="3693319"/>
          </a:xfrm>
          <a:prstGeom prst="rect">
            <a:avLst/>
          </a:prstGeom>
          <a:noFill/>
        </p:spPr>
        <p:txBody>
          <a:bodyPr wrap="square" rtlCol="0">
            <a:spAutoFit/>
          </a:bodyPr>
          <a:lstStyle/>
          <a:p>
            <a:r>
              <a:rPr kumimoji="1" lang="zh-CN" altLang="en-US" dirty="0"/>
              <a:t>研究内容</a:t>
            </a:r>
            <a:endParaRPr kumimoji="1" lang="en-US" altLang="zh-CN" dirty="0"/>
          </a:p>
          <a:p>
            <a:pPr marL="285750" indent="-285750">
              <a:buFont typeface="Arial" panose="020B0604020202020204" pitchFamily="34" charset="0"/>
              <a:buChar char="•"/>
            </a:pPr>
            <a:r>
              <a:rPr kumimoji="1" lang="zh-CN" altLang="en-US" dirty="0"/>
              <a:t>融合外部知识的机器阅读理解方法研究</a:t>
            </a:r>
            <a:endParaRPr kumimoji="1" lang="en-US" altLang="zh-CN" dirty="0"/>
          </a:p>
          <a:p>
            <a:pPr marL="742950" lvl="1" indent="-285750">
              <a:buFont typeface="Arial" panose="020B0604020202020204" pitchFamily="34" charset="0"/>
              <a:buChar char="•"/>
            </a:pPr>
            <a:r>
              <a:rPr kumimoji="1" lang="zh-CN" altLang="en-US" dirty="0"/>
              <a:t>机器阅读理解</a:t>
            </a:r>
            <a:endParaRPr kumimoji="1" lang="en-US" altLang="zh-CN" dirty="0"/>
          </a:p>
          <a:p>
            <a:pPr marL="742950" lvl="1" indent="-285750">
              <a:buFont typeface="Arial" panose="020B0604020202020204" pitchFamily="34" charset="0"/>
              <a:buChar char="•"/>
            </a:pPr>
            <a:r>
              <a:rPr kumimoji="1" lang="zh-CN" altLang="en-US" dirty="0"/>
              <a:t>融合外部知识</a:t>
            </a:r>
            <a:endParaRPr kumimoji="1" lang="en-US" altLang="zh-CN" dirty="0"/>
          </a:p>
          <a:p>
            <a:pPr marL="285750" indent="-285750">
              <a:buFont typeface="Arial" panose="020B0604020202020204" pitchFamily="34" charset="0"/>
              <a:buChar char="•"/>
            </a:pPr>
            <a:r>
              <a:rPr kumimoji="1" lang="zh-CN" altLang="en-US" dirty="0"/>
              <a:t>意义</a:t>
            </a:r>
            <a:endParaRPr kumimoji="1" lang="en-US" altLang="zh-CN" dirty="0"/>
          </a:p>
          <a:p>
            <a:pPr marL="742950" lvl="1" indent="-285750">
              <a:buFont typeface="Arial" panose="020B0604020202020204" pitchFamily="34" charset="0"/>
              <a:buChar char="•"/>
            </a:pPr>
            <a:r>
              <a:rPr kumimoji="1" lang="zh-CN" altLang="en-US" dirty="0"/>
              <a:t>探索融合外部知识的机器阅读理解研究方法</a:t>
            </a:r>
            <a:endParaRPr kumimoji="1" lang="en-US" altLang="zh-CN" dirty="0"/>
          </a:p>
          <a:p>
            <a:pPr marL="742950" lvl="1" indent="-285750">
              <a:buFont typeface="Arial" panose="020B0604020202020204" pitchFamily="34" charset="0"/>
              <a:buChar char="•"/>
            </a:pPr>
            <a:r>
              <a:rPr kumimoji="1" lang="zh-CN" altLang="en-US" dirty="0"/>
              <a:t>进一步提高机器阅读理解的效果</a:t>
            </a:r>
            <a:endParaRPr kumimoji="1" lang="en-US" altLang="zh-CN" dirty="0"/>
          </a:p>
          <a:p>
            <a:pPr marL="742950" lvl="1" indent="-285750">
              <a:buFont typeface="Arial" panose="020B0604020202020204" pitchFamily="34" charset="0"/>
              <a:buChar char="•"/>
            </a:pPr>
            <a:r>
              <a:rPr kumimoji="1" lang="zh-CN" altLang="en-US" dirty="0"/>
              <a:t>减小人类阅读理解与机器阅读理解的差异</a:t>
            </a:r>
            <a:endParaRPr kumimoji="1" lang="en-US" altLang="zh-CN" dirty="0"/>
          </a:p>
          <a:p>
            <a:pPr marL="285750" indent="-285750">
              <a:buFont typeface="Arial" panose="020B0604020202020204" pitchFamily="34" charset="0"/>
              <a:buChar char="•"/>
            </a:pPr>
            <a:r>
              <a:rPr kumimoji="1" lang="zh-CN" altLang="en-US" dirty="0"/>
              <a:t>分别从三个角度进行研究</a:t>
            </a:r>
            <a:endParaRPr kumimoji="1" lang="en-US" altLang="zh-CN" dirty="0"/>
          </a:p>
          <a:p>
            <a:pPr marL="742950" lvl="1" indent="-285750">
              <a:buFont typeface="Arial" panose="020B0604020202020204" pitchFamily="34" charset="0"/>
              <a:buChar char="•"/>
            </a:pPr>
            <a:r>
              <a:rPr kumimoji="1" lang="zh-CN" altLang="en-US" dirty="0"/>
              <a:t>基于预训练语言模型的隐式引入外部知识的方法</a:t>
            </a:r>
            <a:endParaRPr kumimoji="1" lang="en-US" altLang="zh-CN" dirty="0"/>
          </a:p>
          <a:p>
            <a:pPr marL="742950" lvl="1" indent="-285750">
              <a:buFont typeface="Arial" panose="020B0604020202020204" pitchFamily="34" charset="0"/>
              <a:buChar char="•"/>
            </a:pPr>
            <a:r>
              <a:rPr kumimoji="1" lang="zh-CN" altLang="en-US" dirty="0"/>
              <a:t>基于注意力机制的融合外部知识的方法</a:t>
            </a:r>
            <a:endParaRPr kumimoji="1" lang="en-US" altLang="zh-CN" dirty="0"/>
          </a:p>
          <a:p>
            <a:pPr marL="742950" lvl="1" indent="-285750">
              <a:buFont typeface="Arial" panose="020B0604020202020204" pitchFamily="34" charset="0"/>
              <a:buChar char="•"/>
            </a:pPr>
            <a:r>
              <a:rPr kumimoji="1" lang="zh-CN" altLang="en-US" dirty="0"/>
              <a:t>结合实体感知增强的引入外部知识的方法</a:t>
            </a:r>
            <a:endParaRPr kumimoji="1" lang="en-US" altLang="zh-CN" dirty="0"/>
          </a:p>
          <a:p>
            <a:pPr marL="742950" lvl="1" indent="-285750">
              <a:buFont typeface="Arial" panose="020B0604020202020204" pitchFamily="34" charset="0"/>
              <a:buChar char="•"/>
            </a:pPr>
            <a:endParaRPr kumimoji="1" lang="en-US" altLang="zh-CN" dirty="0"/>
          </a:p>
        </p:txBody>
      </p:sp>
    </p:spTree>
    <p:extLst>
      <p:ext uri="{BB962C8B-B14F-4D97-AF65-F5344CB8AC3E}">
        <p14:creationId xmlns:p14="http://schemas.microsoft.com/office/powerpoint/2010/main" val="2101965177"/>
      </p:ext>
    </p:extLst>
  </p:cSld>
  <p:clrMapOvr>
    <a:masterClrMapping/>
  </p:clrMapOvr>
  <mc:AlternateContent xmlns:mc="http://schemas.openxmlformats.org/markup-compatibility/2006">
    <mc:Choice xmlns:p14="http://schemas.microsoft.com/office/powerpoint/2010/main" Requires="p14">
      <p:transition spd="slow" p14:dur="2000" advTm="667"/>
    </mc:Choice>
    <mc:Fallback>
      <p:transition spd="slow" advTm="66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5400000">
            <a:off x="4227759" y="-4227756"/>
            <a:ext cx="3736490" cy="1219200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rgbClr val="0070C0"/>
                </a:solidFill>
                <a:latin typeface="微软雅黑" panose="020B0503020204020204" pitchFamily="34" charset="-122"/>
                <a:ea typeface="微软雅黑" panose="020B0503020204020204" pitchFamily="34" charset="-122"/>
              </a:rPr>
              <a:t>Part.02</a:t>
            </a:r>
          </a:p>
        </p:txBody>
      </p:sp>
      <p:sp>
        <p:nvSpPr>
          <p:cNvPr id="9" name="文本框 8"/>
          <p:cNvSpPr txBox="1"/>
          <p:nvPr/>
        </p:nvSpPr>
        <p:spPr>
          <a:xfrm>
            <a:off x="2615565" y="4789805"/>
            <a:ext cx="6962140" cy="1323439"/>
          </a:xfrm>
          <a:prstGeom prst="rect">
            <a:avLst/>
          </a:prstGeom>
          <a:noFill/>
          <a:ln>
            <a:noFill/>
          </a:ln>
        </p:spPr>
        <p:txBody>
          <a:bodyPr wrap="square" rtlCol="0">
            <a:spAutoFit/>
          </a:bodyPr>
          <a:lstStyle/>
          <a:p>
            <a:pPr algn="ctr"/>
            <a:r>
              <a:rPr lang="zh-CN" altLang="en-US" sz="4000" b="1" spc="600" dirty="0">
                <a:solidFill>
                  <a:srgbClr val="0070C0"/>
                </a:solidFill>
                <a:latin typeface="微软雅黑" panose="020B0503020204020204" pitchFamily="34" charset="-122"/>
                <a:ea typeface="微软雅黑" panose="020B0503020204020204" pitchFamily="34" charset="-122"/>
              </a:rPr>
              <a:t>基于预训练语言模型的隐式引入外部知识的方法</a:t>
            </a: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91345" y="1592254"/>
            <a:ext cx="3943455" cy="922936"/>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711">
        <p15:prstTrans prst="airplane"/>
      </p:transition>
    </mc:Choice>
    <mc:Fallback>
      <p:transition spd="slow" advTm="711">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4" fill="hold" nodeType="afterEffect" p14:presetBounceEnd="40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40000">
                                          <p:cBhvr additive="base">
                                            <p:cTn id="12" dur="750" fill="hold"/>
                                            <p:tgtEl>
                                              <p:spTgt spid="5"/>
                                            </p:tgtEl>
                                            <p:attrNameLst>
                                              <p:attrName>ppt_x</p:attrName>
                                            </p:attrNameLst>
                                          </p:cBhvr>
                                          <p:tavLst>
                                            <p:tav tm="0">
                                              <p:val>
                                                <p:strVal val="#ppt_x"/>
                                              </p:val>
                                            </p:tav>
                                            <p:tav tm="100000">
                                              <p:val>
                                                <p:strVal val="#ppt_x"/>
                                              </p:val>
                                            </p:tav>
                                          </p:tavLst>
                                        </p:anim>
                                        <p:anim calcmode="lin" valueType="num" p14:bounceEnd="40000">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0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8" grpId="0"/>
          <p:bldP spid="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750" fill="hold"/>
                                            <p:tgtEl>
                                              <p:spTgt spid="5"/>
                                            </p:tgtEl>
                                            <p:attrNameLst>
                                              <p:attrName>ppt_x</p:attrName>
                                            </p:attrNameLst>
                                          </p:cBhvr>
                                          <p:tavLst>
                                            <p:tav tm="0">
                                              <p:val>
                                                <p:strVal val="#ppt_x"/>
                                              </p:val>
                                            </p:tav>
                                            <p:tav tm="100000">
                                              <p:val>
                                                <p:strVal val="#ppt_x"/>
                                              </p:val>
                                            </p:tav>
                                          </p:tavLst>
                                        </p:anim>
                                        <p:anim calcmode="lin" valueType="num">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0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8" grpId="0"/>
          <p:bldP spid="9"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2.1 </a:t>
            </a:r>
            <a:r>
              <a:rPr lang="zh-CN" altLang="en-US" dirty="0"/>
              <a:t>数据集收集与分析</a:t>
            </a:r>
          </a:p>
        </p:txBody>
      </p:sp>
      <p:sp>
        <p:nvSpPr>
          <p:cNvPr id="4" name="灯片编号占位符 3"/>
          <p:cNvSpPr>
            <a:spLocks noGrp="1"/>
          </p:cNvSpPr>
          <p:nvPr>
            <p:ph type="sldNum" sz="quarter" idx="12"/>
          </p:nvPr>
        </p:nvSpPr>
        <p:spPr/>
        <p:txBody>
          <a:bodyPr/>
          <a:lstStyle/>
          <a:p>
            <a:fld id="{5DD3DB80-B894-403A-B48E-6FDC1A72010E}" type="slidenum">
              <a:rPr lang="zh-CN" altLang="en-US" smtClean="0"/>
              <a:t>9</a:t>
            </a:fld>
            <a:endParaRPr lang="zh-CN" altLang="en-US"/>
          </a:p>
        </p:txBody>
      </p:sp>
      <p:sp>
        <p:nvSpPr>
          <p:cNvPr id="11" name="文本框 10"/>
          <p:cNvSpPr txBox="1"/>
          <p:nvPr/>
        </p:nvSpPr>
        <p:spPr>
          <a:xfrm>
            <a:off x="2270874" y="5289553"/>
            <a:ext cx="6627137" cy="645433"/>
          </a:xfrm>
          <a:prstGeom prst="rect">
            <a:avLst/>
          </a:prstGeom>
          <a:noFill/>
        </p:spPr>
        <p:txBody>
          <a:bodyPr wrap="square" rtlCol="0">
            <a:spAutoFit/>
          </a:bodyPr>
          <a:lstStyle/>
          <a:p>
            <a:pPr algn="ctr">
              <a:lnSpc>
                <a:spcPct val="240000"/>
              </a:lnSpc>
            </a:pPr>
            <a:r>
              <a:rPr lang="zh-CN" altLang="en-US" dirty="0"/>
              <a:t>给定问题 </a:t>
            </a:r>
            <a:r>
              <a:rPr lang="en-US" altLang="zh-CN" dirty="0"/>
              <a:t>query</a:t>
            </a:r>
            <a:r>
              <a:rPr lang="zh-CN" altLang="en-US" dirty="0"/>
              <a:t> ，文档 </a:t>
            </a:r>
            <a:r>
              <a:rPr lang="en-US" altLang="zh-CN" dirty="0"/>
              <a:t>passage</a:t>
            </a:r>
            <a:r>
              <a:rPr lang="zh-CN" altLang="en-US" dirty="0"/>
              <a:t> ，要求找到答案 </a:t>
            </a:r>
            <a:r>
              <a:rPr lang="en-US" altLang="zh-CN" dirty="0"/>
              <a:t>A</a:t>
            </a:r>
            <a:r>
              <a:rPr lang="zh-CN" altLang="en-US" dirty="0"/>
              <a:t>？</a:t>
            </a:r>
          </a:p>
        </p:txBody>
      </p:sp>
      <p:sp>
        <p:nvSpPr>
          <p:cNvPr id="46" name="文本框 45"/>
          <p:cNvSpPr txBox="1"/>
          <p:nvPr/>
        </p:nvSpPr>
        <p:spPr>
          <a:xfrm>
            <a:off x="4447174" y="1111659"/>
            <a:ext cx="2274539" cy="372660"/>
          </a:xfrm>
          <a:prstGeom prst="rect">
            <a:avLst/>
          </a:prstGeom>
          <a:noFill/>
        </p:spPr>
        <p:txBody>
          <a:bodyPr wrap="square" rtlCol="0">
            <a:spAutoFit/>
          </a:bodyPr>
          <a:lstStyle/>
          <a:p>
            <a:pPr algn="ctr"/>
            <a:r>
              <a:rPr lang="en-US" altLang="zh-CN" dirty="0" err="1">
                <a:sym typeface="+mn-ea"/>
              </a:rPr>
              <a:t>ReCoRD</a:t>
            </a:r>
            <a:r>
              <a:rPr lang="zh-CN" altLang="en-US" dirty="0">
                <a:sym typeface="+mn-ea"/>
              </a:rPr>
              <a:t>数据集</a:t>
            </a:r>
            <a:endParaRPr lang="zh-CN" altLang="en-US" dirty="0"/>
          </a:p>
        </p:txBody>
      </p:sp>
      <p:pic>
        <p:nvPicPr>
          <p:cNvPr id="9" name="图片 8">
            <a:extLst>
              <a:ext uri="{FF2B5EF4-FFF2-40B4-BE49-F238E27FC236}">
                <a16:creationId xmlns:a16="http://schemas.microsoft.com/office/drawing/2014/main" id="{ED3DCDF0-7DA0-4649-8323-AF13DD38439A}"/>
              </a:ext>
            </a:extLst>
          </p:cNvPr>
          <p:cNvPicPr>
            <a:picLocks noChangeAspect="1"/>
          </p:cNvPicPr>
          <p:nvPr/>
        </p:nvPicPr>
        <p:blipFill>
          <a:blip r:embed="rId3"/>
          <a:stretch>
            <a:fillRect/>
          </a:stretch>
        </p:blipFill>
        <p:spPr>
          <a:xfrm>
            <a:off x="1212313" y="1403090"/>
            <a:ext cx="9516882" cy="3736321"/>
          </a:xfrm>
          <a:prstGeom prst="rect">
            <a:avLst/>
          </a:prstGeom>
        </p:spPr>
      </p:pic>
    </p:spTree>
    <p:extLst>
      <p:ext uri="{BB962C8B-B14F-4D97-AF65-F5344CB8AC3E}">
        <p14:creationId xmlns:p14="http://schemas.microsoft.com/office/powerpoint/2010/main" val="2815193985"/>
      </p:ext>
    </p:extLst>
  </p:cSld>
  <p:clrMapOvr>
    <a:masterClrMapping/>
  </p:clrMapOvr>
  <p:transition advTm="801"/>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2d4375ee-8516-45e0-8956-45702a61a9b6&quot;,&quot;Name&quot;:&quot;iSlide&quot;,&quot;HeaderHeight&quot;:15.0,&quot;FooterHeight&quot;:9.0000000000000036,&quot;SideMargin&quot;:5.4999999999999982,&quot;TopMargin&quot;:0.0,&quot;BottomMargin&quot;:0.0,&quot;IntervalMargin&quot;:1.3999999999999997}"/>
  <p:tag name="ISLIDE.GUIDESSETTING" val="{&quot;Id&quot;:&quot;GuidesStyle_Normal&quot;,&quot;Name&quot;:&quot;正常&quot;,&quot;HeaderHeight&quot;:15.0,&quot;FooterHeight&quot;:9.0,&quot;SideMargin&quot;:5.5,&quot;TopMargin&quot;:0.0,&quot;BottomMargin&quot;:0.0,&quot;IntervalMargin&quot;:1.5}"/>
  <p:tag name="ISLIDE.THEME" val="988ab155-8670-41e6-a2f0-2b9d4962acb8"/>
</p:tagLst>
</file>

<file path=ppt/tags/tag2.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8"/>
</p:tagLst>
</file>

<file path=ppt/tags/tag3.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8"/>
</p:tagLst>
</file>

<file path=ppt/tags/tag4.xml><?xml version="1.0" encoding="utf-8"?>
<p:tagLst xmlns:a="http://schemas.openxmlformats.org/drawingml/2006/main" xmlns:r="http://schemas.openxmlformats.org/officeDocument/2006/relationships" xmlns:p="http://schemas.openxmlformats.org/presentationml/2006/main">
  <p:tag name="TIMING" val="|0.5"/>
</p:tagLst>
</file>

<file path=ppt/tags/tag5.xml><?xml version="1.0" encoding="utf-8"?>
<p:tagLst xmlns:a="http://schemas.openxmlformats.org/drawingml/2006/main" xmlns:r="http://schemas.openxmlformats.org/officeDocument/2006/relationships" xmlns:p="http://schemas.openxmlformats.org/presentationml/2006/main">
  <p:tag name="TIMING" val="|0.5"/>
</p:tagLst>
</file>

<file path=ppt/tags/tag6.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8"/>
</p:tagLst>
</file>

<file path=ppt/tags/tag7.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8"/>
</p:tagLst>
</file>

<file path=ppt/theme/theme1.xml><?xml version="1.0" encoding="utf-8"?>
<a:theme xmlns:a="http://schemas.openxmlformats.org/drawingml/2006/main" name="主题5">
  <a:themeElements>
    <a:clrScheme name="沃博联">
      <a:dk1>
        <a:srgbClr val="000000"/>
      </a:dk1>
      <a:lt1>
        <a:srgbClr val="FFFFFF"/>
      </a:lt1>
      <a:dk2>
        <a:srgbClr val="768394"/>
      </a:dk2>
      <a:lt2>
        <a:srgbClr val="F0F0F0"/>
      </a:lt2>
      <a:accent1>
        <a:srgbClr val="5E98DD"/>
      </a:accent1>
      <a:accent2>
        <a:srgbClr val="F18316"/>
      </a:accent2>
      <a:accent3>
        <a:srgbClr val="E84140"/>
      </a:accent3>
      <a:accent4>
        <a:srgbClr val="425874"/>
      </a:accent4>
      <a:accent5>
        <a:srgbClr val="A86A00"/>
      </a:accent5>
      <a:accent6>
        <a:srgbClr val="6B6B6B"/>
      </a:accent6>
      <a:hlink>
        <a:srgbClr val="4276AA"/>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iSlide</Template>
  <TotalTime>22554</TotalTime>
  <Words>2183</Words>
  <Application>Microsoft Macintosh PowerPoint</Application>
  <PresentationFormat>宽屏</PresentationFormat>
  <Paragraphs>256</Paragraphs>
  <Slides>30</Slides>
  <Notes>27</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30</vt:i4>
      </vt:variant>
    </vt:vector>
  </HeadingPairs>
  <TitlesOfParts>
    <vt:vector size="37" baseType="lpstr">
      <vt:lpstr>-apple-system</vt:lpstr>
      <vt:lpstr>微软雅黑</vt:lpstr>
      <vt:lpstr>Arial</vt:lpstr>
      <vt:lpstr>Calibri</vt:lpstr>
      <vt:lpstr>Impact MT Std</vt:lpstr>
      <vt:lpstr>Wingdings</vt:lpstr>
      <vt:lpstr>主题5</vt:lpstr>
      <vt:lpstr>PowerPoint 演示文稿</vt:lpstr>
      <vt:lpstr>总体计划安排</vt:lpstr>
      <vt:lpstr>PowerPoint 演示文稿</vt:lpstr>
      <vt:lpstr>PowerPoint 演示文稿</vt:lpstr>
      <vt:lpstr>1.1 课题背景</vt:lpstr>
      <vt:lpstr>1.2 阅读理解场景样例</vt:lpstr>
      <vt:lpstr>1.3 研究内容与意义</vt:lpstr>
      <vt:lpstr>PowerPoint 演示文稿</vt:lpstr>
      <vt:lpstr>2.1 数据集收集与分析</vt:lpstr>
      <vt:lpstr>2.2 数据集收集与分析-ReCoRD</vt:lpstr>
      <vt:lpstr>2.3 数据集收集与分析-选取外部知识库</vt:lpstr>
      <vt:lpstr>2.4 基于预训练模型的隐式引入外部知识的方法</vt:lpstr>
      <vt:lpstr>2.5 基于预训练模型的隐式引入外部知识的方法</vt:lpstr>
      <vt:lpstr>PowerPoint 演示文稿</vt:lpstr>
      <vt:lpstr>3.1 基于注意力机制的融合外部知识的方法</vt:lpstr>
      <vt:lpstr>3.2基于注意力机制的融合外部知识的方法</vt:lpstr>
      <vt:lpstr>3.3基于注意力机制的融合外部知识的方法</vt:lpstr>
      <vt:lpstr>PowerPoint 演示文稿</vt:lpstr>
      <vt:lpstr>4.1 动机</vt:lpstr>
      <vt:lpstr>4.2 结合实体感知增强的引入外部知识的方法</vt:lpstr>
      <vt:lpstr>4.3 结合实体感知增强的引入外部知识的方法</vt:lpstr>
      <vt:lpstr>4.4 结合实体感知增强的引入外部知识的方法</vt:lpstr>
      <vt:lpstr>4.5 结合实体感知增强的引入外部知识的方法</vt:lpstr>
      <vt:lpstr>PowerPoint 演示文稿</vt:lpstr>
      <vt:lpstr>5.1 毕业设计总结</vt:lpstr>
      <vt:lpstr>5.2 毕业设计展望</vt:lpstr>
      <vt:lpstr>5.3 论文评阅意见  </vt:lpstr>
      <vt:lpstr>5.4 论文评阅意见  </vt:lpstr>
      <vt:lpstr>发表论文</vt:lpstr>
      <vt:lpstr>PowerPoint 演示文稿</vt:lpstr>
    </vt:vector>
  </TitlesOfParts>
  <Manager>iSlide</Manager>
  <Company>iSlide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keywords>www.51pptmoban.com</cp:keywords>
  <cp:lastModifiedBy>Microsoft Office User</cp:lastModifiedBy>
  <cp:revision>256</cp:revision>
  <cp:lastPrinted>2018-03-01T16:00:00Z</cp:lastPrinted>
  <dcterms:created xsi:type="dcterms:W3CDTF">2018-03-01T16:00:00Z</dcterms:created>
  <dcterms:modified xsi:type="dcterms:W3CDTF">2020-07-08T07:01:02Z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48706f29-9ca0-418e-876d-de7b156ca083</vt:lpwstr>
  </property>
  <property fmtid="{D5CDD505-2E9C-101B-9397-08002B2CF9AE}" pid="3" name="KSOProductBuildVer">
    <vt:lpwstr>2052-11.3.0.9221</vt:lpwstr>
  </property>
</Properties>
</file>

<file path=docProps/thumbnail.jpeg>
</file>